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mbria" panose="02040503050406030204" pitchFamily="18" charset="0"/>
      <p:regular r:id="rId17"/>
      <p:bold r:id="rId18"/>
      <p:italic r:id="rId19"/>
      <p:boldItalic r:id="rId20"/>
    </p:embeddedFont>
    <p:embeddedFont>
      <p:font typeface="Verdana Bold" panose="020B0804030504040204" pitchFamily="34"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0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sv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svg"/><Relationship Id="rId9"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svg"/><Relationship Id="rId9"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png"/><Relationship Id="rId7" Type="http://schemas.openxmlformats.org/officeDocument/2006/relationships/image" Target="../media/image8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82.png"/><Relationship Id="rId9" Type="http://schemas.openxmlformats.org/officeDocument/2006/relationships/image" Target="../media/image85.svg"/></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svg"/><Relationship Id="rId12" Type="http://schemas.openxmlformats.org/officeDocument/2006/relationships/image" Target="../media/image9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svg"/><Relationship Id="rId9" Type="http://schemas.openxmlformats.org/officeDocument/2006/relationships/image" Target="../media/image92.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jpe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jpe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a:grpSpLocks noChangeAspect="1"/>
          </p:cNvGrpSpPr>
          <p:nvPr/>
        </p:nvGrpSpPr>
        <p:grpSpPr>
          <a:xfrm>
            <a:off x="0" y="0"/>
            <a:ext cx="18287999" cy="10219669"/>
            <a:chOff x="0" y="0"/>
            <a:chExt cx="24383999" cy="13626225"/>
          </a:xfrm>
        </p:grpSpPr>
        <p:sp>
          <p:nvSpPr>
            <p:cNvPr id="5" name="Freeform 5"/>
            <p:cNvSpPr/>
            <p:nvPr/>
          </p:nvSpPr>
          <p:spPr>
            <a:xfrm>
              <a:off x="0" y="0"/>
              <a:ext cx="24384000" cy="13626212"/>
            </a:xfrm>
            <a:custGeom>
              <a:avLst/>
              <a:gdLst/>
              <a:ahLst/>
              <a:cxnLst/>
              <a:rect l="l" t="t" r="r" b="b"/>
              <a:pathLst>
                <a:path w="24384000" h="13626212">
                  <a:moveTo>
                    <a:pt x="0" y="0"/>
                  </a:moveTo>
                  <a:lnTo>
                    <a:pt x="24384000" y="0"/>
                  </a:lnTo>
                  <a:lnTo>
                    <a:pt x="24384000" y="13626212"/>
                  </a:lnTo>
                  <a:lnTo>
                    <a:pt x="0" y="13626212"/>
                  </a:lnTo>
                  <a:lnTo>
                    <a:pt x="0" y="0"/>
                  </a:lnTo>
                  <a:close/>
                </a:path>
              </a:pathLst>
            </a:custGeom>
            <a:blipFill>
              <a:blip r:embed="rId3"/>
              <a:stretch>
                <a:fillRect t="-16" b="-16"/>
              </a:stretch>
            </a:blipFill>
          </p:spPr>
        </p:sp>
      </p:grpSp>
      <p:grpSp>
        <p:nvGrpSpPr>
          <p:cNvPr id="6" name="Group 6"/>
          <p:cNvGrpSpPr>
            <a:grpSpLocks noChangeAspect="1"/>
          </p:cNvGrpSpPr>
          <p:nvPr/>
        </p:nvGrpSpPr>
        <p:grpSpPr>
          <a:xfrm>
            <a:off x="1706783" y="1601815"/>
            <a:ext cx="1938872" cy="5406961"/>
            <a:chOff x="0" y="0"/>
            <a:chExt cx="2585163" cy="7209281"/>
          </a:xfrm>
        </p:grpSpPr>
        <p:sp>
          <p:nvSpPr>
            <p:cNvPr id="7" name="Freeform 7"/>
            <p:cNvSpPr/>
            <p:nvPr/>
          </p:nvSpPr>
          <p:spPr>
            <a:xfrm>
              <a:off x="0" y="0"/>
              <a:ext cx="2585212" cy="7209282"/>
            </a:xfrm>
            <a:custGeom>
              <a:avLst/>
              <a:gdLst/>
              <a:ahLst/>
              <a:cxnLst/>
              <a:rect l="l" t="t" r="r" b="b"/>
              <a:pathLst>
                <a:path w="2585212" h="7209282">
                  <a:moveTo>
                    <a:pt x="0" y="0"/>
                  </a:moveTo>
                  <a:lnTo>
                    <a:pt x="2585212" y="0"/>
                  </a:lnTo>
                  <a:lnTo>
                    <a:pt x="2585212" y="7209282"/>
                  </a:lnTo>
                  <a:lnTo>
                    <a:pt x="0" y="7209282"/>
                  </a:lnTo>
                  <a:lnTo>
                    <a:pt x="0" y="0"/>
                  </a:lnTo>
                  <a:close/>
                </a:path>
              </a:pathLst>
            </a:custGeom>
            <a:blipFill>
              <a:blip r:embed="rId4"/>
              <a:stretch>
                <a:fillRect t="-43" r="1" b="-43"/>
              </a:stretch>
            </a:blipFill>
          </p:spPr>
        </p:sp>
      </p:grpSp>
      <p:grpSp>
        <p:nvGrpSpPr>
          <p:cNvPr id="8" name="Group 8"/>
          <p:cNvGrpSpPr>
            <a:grpSpLocks noChangeAspect="1"/>
          </p:cNvGrpSpPr>
          <p:nvPr/>
        </p:nvGrpSpPr>
        <p:grpSpPr>
          <a:xfrm>
            <a:off x="14765917" y="1601539"/>
            <a:ext cx="1941929" cy="5406196"/>
            <a:chOff x="0" y="0"/>
            <a:chExt cx="2589239" cy="7208261"/>
          </a:xfrm>
        </p:grpSpPr>
        <p:sp>
          <p:nvSpPr>
            <p:cNvPr id="9" name="Freeform 9"/>
            <p:cNvSpPr/>
            <p:nvPr/>
          </p:nvSpPr>
          <p:spPr>
            <a:xfrm>
              <a:off x="0" y="0"/>
              <a:ext cx="2589276" cy="7208266"/>
            </a:xfrm>
            <a:custGeom>
              <a:avLst/>
              <a:gdLst/>
              <a:ahLst/>
              <a:cxnLst/>
              <a:rect l="l" t="t" r="r" b="b"/>
              <a:pathLst>
                <a:path w="2589276" h="7208266">
                  <a:moveTo>
                    <a:pt x="0" y="0"/>
                  </a:moveTo>
                  <a:lnTo>
                    <a:pt x="2589276" y="0"/>
                  </a:lnTo>
                  <a:lnTo>
                    <a:pt x="2589276" y="7208266"/>
                  </a:lnTo>
                  <a:lnTo>
                    <a:pt x="0" y="7208266"/>
                  </a:lnTo>
                  <a:lnTo>
                    <a:pt x="0" y="0"/>
                  </a:lnTo>
                  <a:close/>
                </a:path>
              </a:pathLst>
            </a:custGeom>
            <a:blipFill>
              <a:blip r:embed="rId5"/>
              <a:stretch>
                <a:fillRect l="-37" r="-35"/>
              </a:stretch>
            </a:blipFill>
          </p:spPr>
        </p:sp>
      </p:grpSp>
      <p:sp>
        <p:nvSpPr>
          <p:cNvPr id="10" name="TextBox 10"/>
          <p:cNvSpPr txBox="1"/>
          <p:nvPr/>
        </p:nvSpPr>
        <p:spPr>
          <a:xfrm>
            <a:off x="3396548" y="5262540"/>
            <a:ext cx="11574223" cy="2703231"/>
          </a:xfrm>
          <a:prstGeom prst="rect">
            <a:avLst/>
          </a:prstGeom>
        </p:spPr>
        <p:txBody>
          <a:bodyPr lIns="0" tIns="0" rIns="0" bIns="0" rtlCol="0" anchor="t">
            <a:spAutoFit/>
          </a:bodyPr>
          <a:lstStyle/>
          <a:p>
            <a:pPr algn="l">
              <a:lnSpc>
                <a:spcPts val="10873"/>
              </a:lnSpc>
            </a:pPr>
            <a:r>
              <a:rPr lang="en-US" sz="7800" spc="-1138">
                <a:solidFill>
                  <a:srgbClr val="3C2007"/>
                </a:solidFill>
                <a:latin typeface="Cambria"/>
                <a:ea typeface="Cambria"/>
                <a:cs typeface="Cambria"/>
                <a:sym typeface="Cambria"/>
              </a:rPr>
              <a:t>                                   LIBRARY     DATABASE      </a:t>
            </a:r>
          </a:p>
          <a:p>
            <a:pPr algn="l">
              <a:lnSpc>
                <a:spcPts val="10876"/>
              </a:lnSpc>
            </a:pPr>
            <a:r>
              <a:rPr lang="en-US" sz="7800" spc="-1145">
                <a:solidFill>
                  <a:srgbClr val="3C2007"/>
                </a:solidFill>
                <a:latin typeface="Cambria"/>
                <a:ea typeface="Cambria"/>
                <a:cs typeface="Cambria"/>
                <a:sym typeface="Cambria"/>
              </a:rPr>
              <a:t>                                                   A NALYSIS</a:t>
            </a:r>
          </a:p>
        </p:txBody>
      </p:sp>
      <p:grpSp>
        <p:nvGrpSpPr>
          <p:cNvPr id="11" name="Group 11"/>
          <p:cNvGrpSpPr>
            <a:grpSpLocks noChangeAspect="1"/>
          </p:cNvGrpSpPr>
          <p:nvPr/>
        </p:nvGrpSpPr>
        <p:grpSpPr>
          <a:xfrm>
            <a:off x="505051" y="6802617"/>
            <a:ext cx="2891497" cy="2842269"/>
            <a:chOff x="0" y="0"/>
            <a:chExt cx="3855329" cy="3789692"/>
          </a:xfrm>
        </p:grpSpPr>
        <p:sp>
          <p:nvSpPr>
            <p:cNvPr id="12" name="Freeform 12"/>
            <p:cNvSpPr/>
            <p:nvPr/>
          </p:nvSpPr>
          <p:spPr>
            <a:xfrm>
              <a:off x="0" y="0"/>
              <a:ext cx="3855339" cy="3789680"/>
            </a:xfrm>
            <a:custGeom>
              <a:avLst/>
              <a:gdLst/>
              <a:ahLst/>
              <a:cxnLst/>
              <a:rect l="l" t="t" r="r" b="b"/>
              <a:pathLst>
                <a:path w="3855339" h="3789680">
                  <a:moveTo>
                    <a:pt x="0" y="0"/>
                  </a:moveTo>
                  <a:lnTo>
                    <a:pt x="3855339" y="0"/>
                  </a:lnTo>
                  <a:lnTo>
                    <a:pt x="3855339" y="3789680"/>
                  </a:lnTo>
                  <a:lnTo>
                    <a:pt x="0" y="3789680"/>
                  </a:lnTo>
                  <a:lnTo>
                    <a:pt x="0" y="0"/>
                  </a:lnTo>
                  <a:close/>
                </a:path>
              </a:pathLst>
            </a:custGeom>
            <a:blipFill>
              <a:blip r:embed="rId6"/>
              <a:stretch>
                <a:fillRect t="-28" b="-28"/>
              </a:stretch>
            </a:blipFill>
          </p:spPr>
        </p:sp>
      </p:grpSp>
      <p:grpSp>
        <p:nvGrpSpPr>
          <p:cNvPr id="13" name="Group 13"/>
          <p:cNvGrpSpPr>
            <a:grpSpLocks noChangeAspect="1"/>
          </p:cNvGrpSpPr>
          <p:nvPr/>
        </p:nvGrpSpPr>
        <p:grpSpPr>
          <a:xfrm>
            <a:off x="14751343" y="460817"/>
            <a:ext cx="2891488" cy="2842281"/>
            <a:chOff x="0" y="0"/>
            <a:chExt cx="3855317" cy="3789708"/>
          </a:xfrm>
        </p:grpSpPr>
        <p:sp>
          <p:nvSpPr>
            <p:cNvPr id="14" name="Freeform 14"/>
            <p:cNvSpPr/>
            <p:nvPr/>
          </p:nvSpPr>
          <p:spPr>
            <a:xfrm>
              <a:off x="0" y="0"/>
              <a:ext cx="3855339" cy="3789680"/>
            </a:xfrm>
            <a:custGeom>
              <a:avLst/>
              <a:gdLst/>
              <a:ahLst/>
              <a:cxnLst/>
              <a:rect l="l" t="t" r="r" b="b"/>
              <a:pathLst>
                <a:path w="3855339" h="3789680">
                  <a:moveTo>
                    <a:pt x="0" y="0"/>
                  </a:moveTo>
                  <a:lnTo>
                    <a:pt x="3855339" y="0"/>
                  </a:lnTo>
                  <a:lnTo>
                    <a:pt x="3855339" y="3789680"/>
                  </a:lnTo>
                  <a:lnTo>
                    <a:pt x="0" y="3789680"/>
                  </a:lnTo>
                  <a:lnTo>
                    <a:pt x="0" y="0"/>
                  </a:lnTo>
                  <a:close/>
                </a:path>
              </a:pathLst>
            </a:custGeom>
            <a:blipFill>
              <a:blip r:embed="rId7"/>
              <a:stretch>
                <a:fillRect l="-138" r="-138"/>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345401" y="1476780"/>
            <a:ext cx="40005" cy="1593850"/>
            <a:chOff x="0" y="0"/>
            <a:chExt cx="53340" cy="2125133"/>
          </a:xfrm>
        </p:grpSpPr>
        <p:sp>
          <p:nvSpPr>
            <p:cNvPr id="5" name="Freeform 5"/>
            <p:cNvSpPr/>
            <p:nvPr/>
          </p:nvSpPr>
          <p:spPr>
            <a:xfrm>
              <a:off x="0" y="11811"/>
              <a:ext cx="12700" cy="2113280"/>
            </a:xfrm>
            <a:custGeom>
              <a:avLst/>
              <a:gdLst/>
              <a:ahLst/>
              <a:cxnLst/>
              <a:rect l="l" t="t" r="r" b="b"/>
              <a:pathLst>
                <a:path w="12700" h="2113280">
                  <a:moveTo>
                    <a:pt x="12700" y="0"/>
                  </a:moveTo>
                  <a:lnTo>
                    <a:pt x="10287" y="0"/>
                  </a:lnTo>
                  <a:lnTo>
                    <a:pt x="10287" y="1651"/>
                  </a:lnTo>
                  <a:lnTo>
                    <a:pt x="0" y="1651"/>
                  </a:lnTo>
                  <a:lnTo>
                    <a:pt x="0" y="2113280"/>
                  </a:lnTo>
                  <a:lnTo>
                    <a:pt x="12700" y="2113280"/>
                  </a:lnTo>
                  <a:lnTo>
                    <a:pt x="12700" y="1778"/>
                  </a:lnTo>
                  <a:lnTo>
                    <a:pt x="12700" y="0"/>
                  </a:lnTo>
                  <a:close/>
                </a:path>
              </a:pathLst>
            </a:custGeom>
            <a:solidFill>
              <a:srgbClr val="3C2007"/>
            </a:solidFill>
          </p:spPr>
        </p:sp>
        <p:sp>
          <p:nvSpPr>
            <p:cNvPr id="6" name="Freeform 6"/>
            <p:cNvSpPr/>
            <p:nvPr/>
          </p:nvSpPr>
          <p:spPr>
            <a:xfrm>
              <a:off x="40640" y="0"/>
              <a:ext cx="12700" cy="2125091"/>
            </a:xfrm>
            <a:custGeom>
              <a:avLst/>
              <a:gdLst/>
              <a:ahLst/>
              <a:cxnLst/>
              <a:rect l="l" t="t" r="r" b="b"/>
              <a:pathLst>
                <a:path w="12700" h="2125091">
                  <a:moveTo>
                    <a:pt x="12573" y="0"/>
                  </a:moveTo>
                  <a:lnTo>
                    <a:pt x="10033" y="0"/>
                  </a:lnTo>
                  <a:lnTo>
                    <a:pt x="10033" y="3429"/>
                  </a:lnTo>
                  <a:lnTo>
                    <a:pt x="3429" y="3429"/>
                  </a:lnTo>
                  <a:lnTo>
                    <a:pt x="3429" y="5080"/>
                  </a:lnTo>
                  <a:lnTo>
                    <a:pt x="0" y="5080"/>
                  </a:lnTo>
                  <a:lnTo>
                    <a:pt x="0" y="2125091"/>
                  </a:lnTo>
                  <a:lnTo>
                    <a:pt x="12700" y="2125091"/>
                  </a:lnTo>
                  <a:lnTo>
                    <a:pt x="12700" y="5080"/>
                  </a:lnTo>
                  <a:lnTo>
                    <a:pt x="12700" y="3429"/>
                  </a:lnTo>
                  <a:lnTo>
                    <a:pt x="12700" y="0"/>
                  </a:lnTo>
                  <a:close/>
                </a:path>
              </a:pathLst>
            </a:custGeom>
            <a:solidFill>
              <a:srgbClr val="3C2007"/>
            </a:solidFill>
          </p:spPr>
        </p:sp>
      </p:grpSp>
      <p:grpSp>
        <p:nvGrpSpPr>
          <p:cNvPr id="7" name="Group 7"/>
          <p:cNvGrpSpPr/>
          <p:nvPr/>
        </p:nvGrpSpPr>
        <p:grpSpPr>
          <a:xfrm>
            <a:off x="1461566" y="361720"/>
            <a:ext cx="1593850" cy="39370"/>
            <a:chOff x="0" y="0"/>
            <a:chExt cx="2125133" cy="52493"/>
          </a:xfrm>
        </p:grpSpPr>
        <p:sp>
          <p:nvSpPr>
            <p:cNvPr id="8" name="Freeform 8"/>
            <p:cNvSpPr/>
            <p:nvPr/>
          </p:nvSpPr>
          <p:spPr>
            <a:xfrm>
              <a:off x="0" y="39751"/>
              <a:ext cx="2124329" cy="12700"/>
            </a:xfrm>
            <a:custGeom>
              <a:avLst/>
              <a:gdLst/>
              <a:ahLst/>
              <a:cxnLst/>
              <a:rect l="l" t="t" r="r" b="b"/>
              <a:pathLst>
                <a:path w="2124329" h="12700">
                  <a:moveTo>
                    <a:pt x="2124329" y="0"/>
                  </a:moveTo>
                  <a:lnTo>
                    <a:pt x="4699" y="0"/>
                  </a:lnTo>
                  <a:lnTo>
                    <a:pt x="3302" y="4318"/>
                  </a:lnTo>
                  <a:lnTo>
                    <a:pt x="1651" y="8509"/>
                  </a:lnTo>
                  <a:lnTo>
                    <a:pt x="0" y="12700"/>
                  </a:lnTo>
                  <a:lnTo>
                    <a:pt x="2124329" y="12700"/>
                  </a:lnTo>
                  <a:lnTo>
                    <a:pt x="2124329" y="0"/>
                  </a:lnTo>
                  <a:close/>
                </a:path>
              </a:pathLst>
            </a:custGeom>
            <a:solidFill>
              <a:srgbClr val="3C2007"/>
            </a:solidFill>
          </p:spPr>
        </p:sp>
        <p:sp>
          <p:nvSpPr>
            <p:cNvPr id="9" name="Freeform 9"/>
            <p:cNvSpPr/>
            <p:nvPr/>
          </p:nvSpPr>
          <p:spPr>
            <a:xfrm>
              <a:off x="12319" y="0"/>
              <a:ext cx="2112010" cy="11811"/>
            </a:xfrm>
            <a:custGeom>
              <a:avLst/>
              <a:gdLst/>
              <a:ahLst/>
              <a:cxnLst/>
              <a:rect l="l" t="t" r="r" b="b"/>
              <a:pathLst>
                <a:path w="2112010" h="11811">
                  <a:moveTo>
                    <a:pt x="2112010" y="0"/>
                  </a:moveTo>
                  <a:lnTo>
                    <a:pt x="762" y="0"/>
                  </a:lnTo>
                  <a:lnTo>
                    <a:pt x="762" y="3429"/>
                  </a:lnTo>
                  <a:lnTo>
                    <a:pt x="0" y="3429"/>
                  </a:lnTo>
                  <a:lnTo>
                    <a:pt x="0" y="11811"/>
                  </a:lnTo>
                  <a:lnTo>
                    <a:pt x="2112010" y="11811"/>
                  </a:lnTo>
                  <a:lnTo>
                    <a:pt x="2112010" y="3429"/>
                  </a:lnTo>
                  <a:lnTo>
                    <a:pt x="2112010" y="0"/>
                  </a:lnTo>
                  <a:close/>
                </a:path>
              </a:pathLst>
            </a:custGeom>
            <a:solidFill>
              <a:srgbClr val="3C2007"/>
            </a:solidFill>
          </p:spPr>
        </p:sp>
      </p:grpSp>
      <p:grpSp>
        <p:nvGrpSpPr>
          <p:cNvPr id="10" name="Group 10"/>
          <p:cNvGrpSpPr/>
          <p:nvPr/>
        </p:nvGrpSpPr>
        <p:grpSpPr>
          <a:xfrm>
            <a:off x="15261564" y="361085"/>
            <a:ext cx="1593850" cy="40005"/>
            <a:chOff x="0" y="0"/>
            <a:chExt cx="2125133" cy="53340"/>
          </a:xfrm>
        </p:grpSpPr>
        <p:sp>
          <p:nvSpPr>
            <p:cNvPr id="11" name="Freeform 11"/>
            <p:cNvSpPr/>
            <p:nvPr/>
          </p:nvSpPr>
          <p:spPr>
            <a:xfrm>
              <a:off x="0" y="0"/>
              <a:ext cx="2113280" cy="12700"/>
            </a:xfrm>
            <a:custGeom>
              <a:avLst/>
              <a:gdLst/>
              <a:ahLst/>
              <a:cxnLst/>
              <a:rect l="l" t="t" r="r" b="b"/>
              <a:pathLst>
                <a:path w="2113280" h="12700">
                  <a:moveTo>
                    <a:pt x="2113280" y="10287"/>
                  </a:moveTo>
                  <a:lnTo>
                    <a:pt x="2111629" y="10287"/>
                  </a:lnTo>
                  <a:lnTo>
                    <a:pt x="2111629" y="0"/>
                  </a:lnTo>
                  <a:lnTo>
                    <a:pt x="0" y="0"/>
                  </a:lnTo>
                  <a:lnTo>
                    <a:pt x="0" y="12700"/>
                  </a:lnTo>
                  <a:lnTo>
                    <a:pt x="2111629" y="12700"/>
                  </a:lnTo>
                  <a:lnTo>
                    <a:pt x="2113280" y="12700"/>
                  </a:lnTo>
                  <a:lnTo>
                    <a:pt x="2113280" y="10287"/>
                  </a:lnTo>
                  <a:close/>
                </a:path>
              </a:pathLst>
            </a:custGeom>
            <a:solidFill>
              <a:srgbClr val="3C2007"/>
            </a:solidFill>
          </p:spPr>
        </p:sp>
        <p:sp>
          <p:nvSpPr>
            <p:cNvPr id="12" name="Freeform 12"/>
            <p:cNvSpPr/>
            <p:nvPr/>
          </p:nvSpPr>
          <p:spPr>
            <a:xfrm>
              <a:off x="0" y="40640"/>
              <a:ext cx="2125091" cy="12700"/>
            </a:xfrm>
            <a:custGeom>
              <a:avLst/>
              <a:gdLst/>
              <a:ahLst/>
              <a:cxnLst/>
              <a:rect l="l" t="t" r="r" b="b"/>
              <a:pathLst>
                <a:path w="2125091" h="12700">
                  <a:moveTo>
                    <a:pt x="2125091" y="10033"/>
                  </a:moveTo>
                  <a:lnTo>
                    <a:pt x="2121662" y="10033"/>
                  </a:lnTo>
                  <a:lnTo>
                    <a:pt x="2121662" y="3429"/>
                  </a:lnTo>
                  <a:lnTo>
                    <a:pt x="2120011" y="3429"/>
                  </a:lnTo>
                  <a:lnTo>
                    <a:pt x="2120011" y="0"/>
                  </a:lnTo>
                  <a:lnTo>
                    <a:pt x="0" y="0"/>
                  </a:lnTo>
                  <a:lnTo>
                    <a:pt x="0" y="12700"/>
                  </a:lnTo>
                  <a:lnTo>
                    <a:pt x="2120011" y="12700"/>
                  </a:lnTo>
                  <a:lnTo>
                    <a:pt x="2121662" y="12700"/>
                  </a:lnTo>
                  <a:lnTo>
                    <a:pt x="2125091" y="12700"/>
                  </a:lnTo>
                  <a:lnTo>
                    <a:pt x="2125091" y="10033"/>
                  </a:lnTo>
                  <a:close/>
                </a:path>
              </a:pathLst>
            </a:custGeom>
            <a:solidFill>
              <a:srgbClr val="3C2007"/>
            </a:solidFill>
          </p:spPr>
        </p:sp>
      </p:grpSp>
      <p:grpSp>
        <p:nvGrpSpPr>
          <p:cNvPr id="13" name="Group 13"/>
          <p:cNvGrpSpPr/>
          <p:nvPr/>
        </p:nvGrpSpPr>
        <p:grpSpPr>
          <a:xfrm>
            <a:off x="17931144" y="1477263"/>
            <a:ext cx="39370" cy="1593850"/>
            <a:chOff x="0" y="0"/>
            <a:chExt cx="52493" cy="2125133"/>
          </a:xfrm>
        </p:grpSpPr>
        <p:sp>
          <p:nvSpPr>
            <p:cNvPr id="14" name="Freeform 14"/>
            <p:cNvSpPr/>
            <p:nvPr/>
          </p:nvSpPr>
          <p:spPr>
            <a:xfrm>
              <a:off x="0" y="0"/>
              <a:ext cx="12700" cy="2124329"/>
            </a:xfrm>
            <a:custGeom>
              <a:avLst/>
              <a:gdLst/>
              <a:ahLst/>
              <a:cxnLst/>
              <a:rect l="l" t="t" r="r" b="b"/>
              <a:pathLst>
                <a:path w="12700" h="2124329">
                  <a:moveTo>
                    <a:pt x="12700" y="4699"/>
                  </a:moveTo>
                  <a:lnTo>
                    <a:pt x="8382" y="3302"/>
                  </a:lnTo>
                  <a:lnTo>
                    <a:pt x="4191" y="1778"/>
                  </a:lnTo>
                  <a:lnTo>
                    <a:pt x="0" y="0"/>
                  </a:lnTo>
                  <a:lnTo>
                    <a:pt x="0" y="2124329"/>
                  </a:lnTo>
                  <a:lnTo>
                    <a:pt x="12700" y="2124329"/>
                  </a:lnTo>
                  <a:lnTo>
                    <a:pt x="12700" y="4699"/>
                  </a:lnTo>
                  <a:close/>
                </a:path>
              </a:pathLst>
            </a:custGeom>
            <a:solidFill>
              <a:srgbClr val="3C2007"/>
            </a:solidFill>
          </p:spPr>
        </p:sp>
        <p:sp>
          <p:nvSpPr>
            <p:cNvPr id="15" name="Freeform 15"/>
            <p:cNvSpPr/>
            <p:nvPr/>
          </p:nvSpPr>
          <p:spPr>
            <a:xfrm>
              <a:off x="40640" y="12319"/>
              <a:ext cx="11938" cy="2112010"/>
            </a:xfrm>
            <a:custGeom>
              <a:avLst/>
              <a:gdLst/>
              <a:ahLst/>
              <a:cxnLst/>
              <a:rect l="l" t="t" r="r" b="b"/>
              <a:pathLst>
                <a:path w="11938" h="2112010">
                  <a:moveTo>
                    <a:pt x="11811" y="762"/>
                  </a:moveTo>
                  <a:lnTo>
                    <a:pt x="8382" y="762"/>
                  </a:lnTo>
                  <a:lnTo>
                    <a:pt x="8382" y="0"/>
                  </a:lnTo>
                  <a:lnTo>
                    <a:pt x="0" y="0"/>
                  </a:lnTo>
                  <a:lnTo>
                    <a:pt x="0" y="2112010"/>
                  </a:lnTo>
                  <a:lnTo>
                    <a:pt x="8509" y="2112010"/>
                  </a:lnTo>
                  <a:lnTo>
                    <a:pt x="11938" y="2112010"/>
                  </a:lnTo>
                  <a:lnTo>
                    <a:pt x="11938" y="762"/>
                  </a:lnTo>
                  <a:close/>
                </a:path>
              </a:pathLst>
            </a:custGeom>
            <a:solidFill>
              <a:srgbClr val="3C2007"/>
            </a:solidFill>
          </p:spPr>
        </p:sp>
      </p:grpSp>
      <p:grpSp>
        <p:nvGrpSpPr>
          <p:cNvPr id="16" name="Group 16"/>
          <p:cNvGrpSpPr/>
          <p:nvPr/>
        </p:nvGrpSpPr>
        <p:grpSpPr>
          <a:xfrm>
            <a:off x="17702550" y="8785463"/>
            <a:ext cx="2540" cy="2540"/>
            <a:chOff x="0" y="0"/>
            <a:chExt cx="3387" cy="3387"/>
          </a:xfrm>
        </p:grpSpPr>
        <p:sp>
          <p:nvSpPr>
            <p:cNvPr id="17" name="Freeform 17"/>
            <p:cNvSpPr/>
            <p:nvPr/>
          </p:nvSpPr>
          <p:spPr>
            <a:xfrm>
              <a:off x="0" y="0"/>
              <a:ext cx="2667" cy="3429"/>
            </a:xfrm>
            <a:custGeom>
              <a:avLst/>
              <a:gdLst/>
              <a:ahLst/>
              <a:cxnLst/>
              <a:rect l="l" t="t" r="r" b="b"/>
              <a:pathLst>
                <a:path w="2667" h="3429">
                  <a:moveTo>
                    <a:pt x="2667" y="3429"/>
                  </a:moveTo>
                  <a:lnTo>
                    <a:pt x="0" y="3429"/>
                  </a:lnTo>
                  <a:lnTo>
                    <a:pt x="0" y="0"/>
                  </a:lnTo>
                  <a:lnTo>
                    <a:pt x="2667" y="0"/>
                  </a:lnTo>
                  <a:lnTo>
                    <a:pt x="2667" y="3429"/>
                  </a:lnTo>
                  <a:close/>
                </a:path>
              </a:pathLst>
            </a:custGeom>
            <a:solidFill>
              <a:srgbClr val="3C2007"/>
            </a:solidFill>
          </p:spPr>
        </p:sp>
      </p:grpSp>
      <p:grpSp>
        <p:nvGrpSpPr>
          <p:cNvPr id="18" name="Group 18"/>
          <p:cNvGrpSpPr>
            <a:grpSpLocks noChangeAspect="1"/>
          </p:cNvGrpSpPr>
          <p:nvPr/>
        </p:nvGrpSpPr>
        <p:grpSpPr>
          <a:xfrm>
            <a:off x="16639624" y="8801249"/>
            <a:ext cx="1222565" cy="1221955"/>
            <a:chOff x="0" y="0"/>
            <a:chExt cx="1630087" cy="1629273"/>
          </a:xfrm>
        </p:grpSpPr>
        <p:sp>
          <p:nvSpPr>
            <p:cNvPr id="19" name="Freeform 19"/>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3"/>
              <a:stretch>
                <a:fillRect l="-170" r="-172"/>
              </a:stretch>
            </a:blipFill>
          </p:spPr>
        </p:sp>
      </p:grpSp>
      <p:grpSp>
        <p:nvGrpSpPr>
          <p:cNvPr id="20" name="Group 20"/>
          <p:cNvGrpSpPr/>
          <p:nvPr/>
        </p:nvGrpSpPr>
        <p:grpSpPr>
          <a:xfrm>
            <a:off x="15033028" y="7194156"/>
            <a:ext cx="2709545" cy="2708910"/>
            <a:chOff x="0" y="0"/>
            <a:chExt cx="3612727" cy="3611880"/>
          </a:xfrm>
        </p:grpSpPr>
        <p:sp>
          <p:nvSpPr>
            <p:cNvPr id="21" name="Freeform 21"/>
            <p:cNvSpPr/>
            <p:nvPr/>
          </p:nvSpPr>
          <p:spPr>
            <a:xfrm>
              <a:off x="0" y="3600069"/>
              <a:ext cx="2112137" cy="11938"/>
            </a:xfrm>
            <a:custGeom>
              <a:avLst/>
              <a:gdLst/>
              <a:ahLst/>
              <a:cxnLst/>
              <a:rect l="l" t="t" r="r" b="b"/>
              <a:pathLst>
                <a:path w="2112137" h="11938">
                  <a:moveTo>
                    <a:pt x="2112137" y="0"/>
                  </a:moveTo>
                  <a:lnTo>
                    <a:pt x="0" y="0"/>
                  </a:lnTo>
                  <a:lnTo>
                    <a:pt x="0" y="8509"/>
                  </a:lnTo>
                  <a:lnTo>
                    <a:pt x="0" y="11938"/>
                  </a:lnTo>
                  <a:lnTo>
                    <a:pt x="2111248" y="11938"/>
                  </a:lnTo>
                  <a:lnTo>
                    <a:pt x="2111248" y="8509"/>
                  </a:lnTo>
                  <a:lnTo>
                    <a:pt x="2112010" y="8509"/>
                  </a:lnTo>
                  <a:lnTo>
                    <a:pt x="2112010" y="0"/>
                  </a:lnTo>
                  <a:close/>
                </a:path>
              </a:pathLst>
            </a:custGeom>
            <a:solidFill>
              <a:srgbClr val="3C2007"/>
            </a:solidFill>
          </p:spPr>
        </p:sp>
        <p:sp>
          <p:nvSpPr>
            <p:cNvPr id="22" name="Freeform 22"/>
            <p:cNvSpPr/>
            <p:nvPr/>
          </p:nvSpPr>
          <p:spPr>
            <a:xfrm>
              <a:off x="0" y="3559429"/>
              <a:ext cx="2124329" cy="12700"/>
            </a:xfrm>
            <a:custGeom>
              <a:avLst/>
              <a:gdLst/>
              <a:ahLst/>
              <a:cxnLst/>
              <a:rect l="l" t="t" r="r" b="b"/>
              <a:pathLst>
                <a:path w="2124329" h="12700">
                  <a:moveTo>
                    <a:pt x="2124329" y="0"/>
                  </a:moveTo>
                  <a:lnTo>
                    <a:pt x="0" y="0"/>
                  </a:lnTo>
                  <a:lnTo>
                    <a:pt x="0" y="12700"/>
                  </a:lnTo>
                  <a:lnTo>
                    <a:pt x="2119630" y="12700"/>
                  </a:lnTo>
                  <a:lnTo>
                    <a:pt x="2121027" y="8382"/>
                  </a:lnTo>
                  <a:lnTo>
                    <a:pt x="2122551" y="4191"/>
                  </a:lnTo>
                  <a:lnTo>
                    <a:pt x="2124329" y="0"/>
                  </a:lnTo>
                  <a:close/>
                </a:path>
              </a:pathLst>
            </a:custGeom>
            <a:solidFill>
              <a:srgbClr val="3C2007"/>
            </a:solidFill>
          </p:spPr>
        </p:sp>
        <p:sp>
          <p:nvSpPr>
            <p:cNvPr id="23" name="Freeform 23"/>
            <p:cNvSpPr/>
            <p:nvPr/>
          </p:nvSpPr>
          <p:spPr>
            <a:xfrm>
              <a:off x="3559302" y="0"/>
              <a:ext cx="12700" cy="2121662"/>
            </a:xfrm>
            <a:custGeom>
              <a:avLst/>
              <a:gdLst/>
              <a:ahLst/>
              <a:cxnLst/>
              <a:rect l="l" t="t" r="r" b="b"/>
              <a:pathLst>
                <a:path w="12700" h="2121662">
                  <a:moveTo>
                    <a:pt x="12700" y="0"/>
                  </a:moveTo>
                  <a:lnTo>
                    <a:pt x="0" y="0"/>
                  </a:lnTo>
                  <a:lnTo>
                    <a:pt x="0" y="2120011"/>
                  </a:lnTo>
                  <a:lnTo>
                    <a:pt x="0" y="2121662"/>
                  </a:lnTo>
                  <a:lnTo>
                    <a:pt x="9271" y="2121662"/>
                  </a:lnTo>
                  <a:lnTo>
                    <a:pt x="9271" y="2120011"/>
                  </a:lnTo>
                  <a:lnTo>
                    <a:pt x="12700" y="2120011"/>
                  </a:lnTo>
                  <a:lnTo>
                    <a:pt x="12700" y="0"/>
                  </a:lnTo>
                  <a:close/>
                </a:path>
              </a:pathLst>
            </a:custGeom>
            <a:solidFill>
              <a:srgbClr val="3C2007"/>
            </a:solidFill>
          </p:spPr>
        </p:sp>
        <p:sp>
          <p:nvSpPr>
            <p:cNvPr id="24" name="Freeform 24"/>
            <p:cNvSpPr/>
            <p:nvPr/>
          </p:nvSpPr>
          <p:spPr>
            <a:xfrm>
              <a:off x="3599942" y="0"/>
              <a:ext cx="12700" cy="2113280"/>
            </a:xfrm>
            <a:custGeom>
              <a:avLst/>
              <a:gdLst/>
              <a:ahLst/>
              <a:cxnLst/>
              <a:rect l="l" t="t" r="r" b="b"/>
              <a:pathLst>
                <a:path w="12700" h="2113280">
                  <a:moveTo>
                    <a:pt x="12700" y="0"/>
                  </a:moveTo>
                  <a:lnTo>
                    <a:pt x="0" y="0"/>
                  </a:lnTo>
                  <a:lnTo>
                    <a:pt x="0" y="2111629"/>
                  </a:lnTo>
                  <a:lnTo>
                    <a:pt x="0" y="2113280"/>
                  </a:lnTo>
                  <a:lnTo>
                    <a:pt x="2413" y="2113280"/>
                  </a:lnTo>
                  <a:lnTo>
                    <a:pt x="2413" y="2111629"/>
                  </a:lnTo>
                  <a:lnTo>
                    <a:pt x="12700" y="2111629"/>
                  </a:lnTo>
                  <a:lnTo>
                    <a:pt x="12700" y="0"/>
                  </a:lnTo>
                  <a:close/>
                </a:path>
              </a:pathLst>
            </a:custGeom>
            <a:solidFill>
              <a:srgbClr val="3C2007"/>
            </a:solidFill>
          </p:spPr>
        </p:sp>
      </p:grpSp>
      <p:grpSp>
        <p:nvGrpSpPr>
          <p:cNvPr id="25" name="Group 25"/>
          <p:cNvGrpSpPr>
            <a:grpSpLocks noChangeAspect="1"/>
          </p:cNvGrpSpPr>
          <p:nvPr/>
        </p:nvGrpSpPr>
        <p:grpSpPr>
          <a:xfrm>
            <a:off x="289449" y="8763380"/>
            <a:ext cx="1195694" cy="1196449"/>
            <a:chOff x="0" y="0"/>
            <a:chExt cx="1594259" cy="1595265"/>
          </a:xfrm>
        </p:grpSpPr>
        <p:sp>
          <p:nvSpPr>
            <p:cNvPr id="26" name="Freeform 26"/>
            <p:cNvSpPr/>
            <p:nvPr/>
          </p:nvSpPr>
          <p:spPr>
            <a:xfrm>
              <a:off x="0" y="0"/>
              <a:ext cx="1594231" cy="1595247"/>
            </a:xfrm>
            <a:custGeom>
              <a:avLst/>
              <a:gdLst/>
              <a:ahLst/>
              <a:cxnLst/>
              <a:rect l="l" t="t" r="r" b="b"/>
              <a:pathLst>
                <a:path w="1594231" h="1595247">
                  <a:moveTo>
                    <a:pt x="0" y="0"/>
                  </a:moveTo>
                  <a:lnTo>
                    <a:pt x="1594231" y="0"/>
                  </a:lnTo>
                  <a:lnTo>
                    <a:pt x="1594231" y="1595247"/>
                  </a:lnTo>
                  <a:lnTo>
                    <a:pt x="0" y="1595247"/>
                  </a:lnTo>
                  <a:lnTo>
                    <a:pt x="0" y="0"/>
                  </a:lnTo>
                  <a:close/>
                </a:path>
              </a:pathLst>
            </a:custGeom>
            <a:blipFill>
              <a:blip r:embed="rId4"/>
              <a:stretch>
                <a:fillRect l="-31" r="-33" b="-1"/>
              </a:stretch>
            </a:blipFill>
          </p:spPr>
        </p:sp>
      </p:grpSp>
      <p:grpSp>
        <p:nvGrpSpPr>
          <p:cNvPr id="27" name="Group 27"/>
          <p:cNvGrpSpPr/>
          <p:nvPr/>
        </p:nvGrpSpPr>
        <p:grpSpPr>
          <a:xfrm>
            <a:off x="1499260" y="9803612"/>
            <a:ext cx="1558290" cy="39370"/>
            <a:chOff x="0" y="0"/>
            <a:chExt cx="2077720" cy="52493"/>
          </a:xfrm>
        </p:grpSpPr>
        <p:sp>
          <p:nvSpPr>
            <p:cNvPr id="28" name="Freeform 28"/>
            <p:cNvSpPr/>
            <p:nvPr/>
          </p:nvSpPr>
          <p:spPr>
            <a:xfrm>
              <a:off x="10160" y="39751"/>
              <a:ext cx="2067560" cy="12319"/>
            </a:xfrm>
            <a:custGeom>
              <a:avLst/>
              <a:gdLst/>
              <a:ahLst/>
              <a:cxnLst/>
              <a:rect l="l" t="t" r="r" b="b"/>
              <a:pathLst>
                <a:path w="2067560" h="12319">
                  <a:moveTo>
                    <a:pt x="2067560" y="0"/>
                  </a:moveTo>
                  <a:lnTo>
                    <a:pt x="1651" y="0"/>
                  </a:lnTo>
                  <a:lnTo>
                    <a:pt x="0" y="0"/>
                  </a:lnTo>
                  <a:lnTo>
                    <a:pt x="0" y="1778"/>
                  </a:lnTo>
                  <a:lnTo>
                    <a:pt x="1651" y="1778"/>
                  </a:lnTo>
                  <a:lnTo>
                    <a:pt x="1651" y="12319"/>
                  </a:lnTo>
                  <a:lnTo>
                    <a:pt x="2067560" y="12319"/>
                  </a:lnTo>
                  <a:lnTo>
                    <a:pt x="2067560" y="0"/>
                  </a:lnTo>
                  <a:close/>
                </a:path>
              </a:pathLst>
            </a:custGeom>
            <a:solidFill>
              <a:srgbClr val="3C2007"/>
            </a:solidFill>
          </p:spPr>
        </p:sp>
        <p:sp>
          <p:nvSpPr>
            <p:cNvPr id="29" name="Freeform 29"/>
            <p:cNvSpPr/>
            <p:nvPr/>
          </p:nvSpPr>
          <p:spPr>
            <a:xfrm>
              <a:off x="0" y="0"/>
              <a:ext cx="2077720" cy="12446"/>
            </a:xfrm>
            <a:custGeom>
              <a:avLst/>
              <a:gdLst/>
              <a:ahLst/>
              <a:cxnLst/>
              <a:rect l="l" t="t" r="r" b="b"/>
              <a:pathLst>
                <a:path w="2077720" h="12446">
                  <a:moveTo>
                    <a:pt x="2077720" y="0"/>
                  </a:moveTo>
                  <a:lnTo>
                    <a:pt x="3429" y="0"/>
                  </a:lnTo>
                  <a:lnTo>
                    <a:pt x="0" y="0"/>
                  </a:lnTo>
                  <a:lnTo>
                    <a:pt x="0" y="6096"/>
                  </a:lnTo>
                  <a:lnTo>
                    <a:pt x="3429" y="6096"/>
                  </a:lnTo>
                  <a:lnTo>
                    <a:pt x="3429" y="12446"/>
                  </a:lnTo>
                  <a:lnTo>
                    <a:pt x="2077720" y="12446"/>
                  </a:lnTo>
                  <a:lnTo>
                    <a:pt x="2077720" y="0"/>
                  </a:lnTo>
                  <a:close/>
                </a:path>
              </a:pathLst>
            </a:custGeom>
            <a:solidFill>
              <a:srgbClr val="3C2007"/>
            </a:solidFill>
          </p:spPr>
        </p:sp>
      </p:grpSp>
      <p:grpSp>
        <p:nvGrpSpPr>
          <p:cNvPr id="30" name="Group 30"/>
          <p:cNvGrpSpPr>
            <a:grpSpLocks noChangeAspect="1"/>
          </p:cNvGrpSpPr>
          <p:nvPr/>
        </p:nvGrpSpPr>
        <p:grpSpPr>
          <a:xfrm>
            <a:off x="225715" y="241398"/>
            <a:ext cx="17864905" cy="2294961"/>
            <a:chOff x="0" y="0"/>
            <a:chExt cx="23819873" cy="3059948"/>
          </a:xfrm>
        </p:grpSpPr>
        <p:sp>
          <p:nvSpPr>
            <p:cNvPr id="31" name="Freeform 31"/>
            <p:cNvSpPr/>
            <p:nvPr/>
          </p:nvSpPr>
          <p:spPr>
            <a:xfrm>
              <a:off x="0" y="0"/>
              <a:ext cx="23819865" cy="3059938"/>
            </a:xfrm>
            <a:custGeom>
              <a:avLst/>
              <a:gdLst/>
              <a:ahLst/>
              <a:cxnLst/>
              <a:rect l="l" t="t" r="r" b="b"/>
              <a:pathLst>
                <a:path w="23819865" h="3059938">
                  <a:moveTo>
                    <a:pt x="0" y="0"/>
                  </a:moveTo>
                  <a:lnTo>
                    <a:pt x="23819865" y="0"/>
                  </a:lnTo>
                  <a:lnTo>
                    <a:pt x="23819865" y="3059938"/>
                  </a:lnTo>
                  <a:lnTo>
                    <a:pt x="0" y="3059938"/>
                  </a:lnTo>
                  <a:lnTo>
                    <a:pt x="0" y="0"/>
                  </a:lnTo>
                  <a:close/>
                </a:path>
              </a:pathLst>
            </a:custGeom>
            <a:blipFill>
              <a:blip r:embed="rId5"/>
              <a:stretch>
                <a:fillRect l="-102" r="-102"/>
              </a:stretch>
            </a:blipFill>
          </p:spPr>
        </p:sp>
      </p:grpSp>
      <p:grpSp>
        <p:nvGrpSpPr>
          <p:cNvPr id="32" name="Group 32"/>
          <p:cNvGrpSpPr/>
          <p:nvPr/>
        </p:nvGrpSpPr>
        <p:grpSpPr>
          <a:xfrm>
            <a:off x="405790" y="7191120"/>
            <a:ext cx="40005" cy="1559560"/>
            <a:chOff x="0" y="0"/>
            <a:chExt cx="53340" cy="2079413"/>
          </a:xfrm>
        </p:grpSpPr>
        <p:sp>
          <p:nvSpPr>
            <p:cNvPr id="33" name="Freeform 33"/>
            <p:cNvSpPr/>
            <p:nvPr/>
          </p:nvSpPr>
          <p:spPr>
            <a:xfrm>
              <a:off x="0" y="0"/>
              <a:ext cx="13589" cy="2066925"/>
            </a:xfrm>
            <a:custGeom>
              <a:avLst/>
              <a:gdLst/>
              <a:ahLst/>
              <a:cxnLst/>
              <a:rect l="l" t="t" r="r" b="b"/>
              <a:pathLst>
                <a:path w="13589" h="2066925">
                  <a:moveTo>
                    <a:pt x="13589" y="0"/>
                  </a:moveTo>
                  <a:lnTo>
                    <a:pt x="5080" y="0"/>
                  </a:lnTo>
                  <a:lnTo>
                    <a:pt x="0" y="0"/>
                  </a:lnTo>
                  <a:lnTo>
                    <a:pt x="0" y="2066036"/>
                  </a:lnTo>
                  <a:lnTo>
                    <a:pt x="5080" y="2066036"/>
                  </a:lnTo>
                  <a:lnTo>
                    <a:pt x="5080" y="2066925"/>
                  </a:lnTo>
                  <a:lnTo>
                    <a:pt x="13589" y="2066925"/>
                  </a:lnTo>
                  <a:lnTo>
                    <a:pt x="13589" y="0"/>
                  </a:lnTo>
                  <a:close/>
                </a:path>
              </a:pathLst>
            </a:custGeom>
            <a:solidFill>
              <a:srgbClr val="3C2007"/>
            </a:solidFill>
          </p:spPr>
        </p:sp>
        <p:sp>
          <p:nvSpPr>
            <p:cNvPr id="34" name="Freeform 34"/>
            <p:cNvSpPr/>
            <p:nvPr/>
          </p:nvSpPr>
          <p:spPr>
            <a:xfrm>
              <a:off x="40513" y="0"/>
              <a:ext cx="12446" cy="2078990"/>
            </a:xfrm>
            <a:custGeom>
              <a:avLst/>
              <a:gdLst/>
              <a:ahLst/>
              <a:cxnLst/>
              <a:rect l="l" t="t" r="r" b="b"/>
              <a:pathLst>
                <a:path w="12446" h="2078990">
                  <a:moveTo>
                    <a:pt x="12446" y="0"/>
                  </a:moveTo>
                  <a:lnTo>
                    <a:pt x="0" y="0"/>
                  </a:lnTo>
                  <a:lnTo>
                    <a:pt x="0" y="2074291"/>
                  </a:lnTo>
                  <a:lnTo>
                    <a:pt x="4191" y="2075688"/>
                  </a:lnTo>
                  <a:lnTo>
                    <a:pt x="8382" y="2077212"/>
                  </a:lnTo>
                  <a:lnTo>
                    <a:pt x="12446" y="2078990"/>
                  </a:lnTo>
                  <a:lnTo>
                    <a:pt x="12446" y="0"/>
                  </a:lnTo>
                  <a:close/>
                </a:path>
              </a:pathLst>
            </a:custGeom>
            <a:solidFill>
              <a:srgbClr val="3C2007"/>
            </a:solidFill>
          </p:spPr>
        </p:sp>
      </p:grpSp>
      <p:sp>
        <p:nvSpPr>
          <p:cNvPr id="35" name="TextBox 35"/>
          <p:cNvSpPr txBox="1"/>
          <p:nvPr/>
        </p:nvSpPr>
        <p:spPr>
          <a:xfrm>
            <a:off x="611811" y="690096"/>
            <a:ext cx="17064377" cy="1519711"/>
          </a:xfrm>
          <a:prstGeom prst="rect">
            <a:avLst/>
          </a:prstGeom>
        </p:spPr>
        <p:txBody>
          <a:bodyPr lIns="0" tIns="0" rIns="0" bIns="0" rtlCol="0" anchor="t">
            <a:spAutoFit/>
          </a:bodyPr>
          <a:lstStyle/>
          <a:p>
            <a:pPr algn="l">
              <a:lnSpc>
                <a:spcPts val="6151"/>
              </a:lnSpc>
            </a:pPr>
            <a:r>
              <a:rPr lang="en-US" sz="4400" spc="-109" dirty="0">
                <a:solidFill>
                  <a:srgbClr val="F5ECDE"/>
                </a:solidFill>
                <a:latin typeface="Cambria"/>
                <a:ea typeface="Cambria"/>
                <a:cs typeface="Cambria"/>
                <a:sym typeface="Cambria"/>
              </a:rPr>
              <a:t>   4.For each library branch, retrieve the branch name and the total number of books loaned out from that branch.</a:t>
            </a:r>
          </a:p>
        </p:txBody>
      </p:sp>
      <p:grpSp>
        <p:nvGrpSpPr>
          <p:cNvPr id="36" name="Group 36"/>
          <p:cNvGrpSpPr>
            <a:grpSpLocks noChangeAspect="1"/>
          </p:cNvGrpSpPr>
          <p:nvPr/>
        </p:nvGrpSpPr>
        <p:grpSpPr>
          <a:xfrm>
            <a:off x="857250" y="3298332"/>
            <a:ext cx="16573499" cy="5962649"/>
            <a:chOff x="0" y="0"/>
            <a:chExt cx="22097999" cy="7950199"/>
          </a:xfrm>
        </p:grpSpPr>
        <p:sp>
          <p:nvSpPr>
            <p:cNvPr id="37" name="Freeform 37"/>
            <p:cNvSpPr/>
            <p:nvPr/>
          </p:nvSpPr>
          <p:spPr>
            <a:xfrm>
              <a:off x="0" y="0"/>
              <a:ext cx="22098000" cy="7950200"/>
            </a:xfrm>
            <a:custGeom>
              <a:avLst/>
              <a:gdLst/>
              <a:ahLst/>
              <a:cxnLst/>
              <a:rect l="l" t="t" r="r" b="b"/>
              <a:pathLst>
                <a:path w="22098000" h="7950200">
                  <a:moveTo>
                    <a:pt x="0" y="0"/>
                  </a:moveTo>
                  <a:lnTo>
                    <a:pt x="22098000" y="0"/>
                  </a:lnTo>
                  <a:lnTo>
                    <a:pt x="22098000" y="7950200"/>
                  </a:lnTo>
                  <a:lnTo>
                    <a:pt x="0" y="7950200"/>
                  </a:lnTo>
                  <a:lnTo>
                    <a:pt x="0" y="0"/>
                  </a:lnTo>
                  <a:close/>
                </a:path>
              </a:pathLst>
            </a:custGeom>
            <a:blipFill>
              <a:blip r:embed="rId6"/>
              <a:stretch>
                <a:fillRect t="-31" b="-31"/>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514350" y="412000"/>
            <a:ext cx="16573500" cy="2131695"/>
          </a:xfrm>
          <a:custGeom>
            <a:avLst/>
            <a:gdLst/>
            <a:ahLst/>
            <a:cxnLst/>
            <a:rect l="l" t="t" r="r" b="b"/>
            <a:pathLst>
              <a:path w="16573500" h="2131695">
                <a:moveTo>
                  <a:pt x="0" y="0"/>
                </a:moveTo>
                <a:lnTo>
                  <a:pt x="16573500" y="0"/>
                </a:lnTo>
                <a:lnTo>
                  <a:pt x="16573500" y="2131695"/>
                </a:lnTo>
                <a:lnTo>
                  <a:pt x="0" y="21316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75940" y="513588"/>
            <a:ext cx="16050260" cy="1670685"/>
          </a:xfrm>
          <a:prstGeom prst="rect">
            <a:avLst/>
          </a:prstGeom>
        </p:spPr>
        <p:txBody>
          <a:bodyPr lIns="0" tIns="0" rIns="0" bIns="0" rtlCol="0" anchor="t">
            <a:spAutoFit/>
          </a:bodyPr>
          <a:lstStyle/>
          <a:p>
            <a:pPr algn="l">
              <a:lnSpc>
                <a:spcPts val="6151"/>
              </a:lnSpc>
            </a:pPr>
            <a:r>
              <a:rPr lang="en-US" sz="4400">
                <a:solidFill>
                  <a:srgbClr val="F5ECDE"/>
                </a:solidFill>
                <a:latin typeface="Cambria"/>
                <a:ea typeface="Cambria"/>
                <a:cs typeface="Cambria"/>
                <a:sym typeface="Cambria"/>
              </a:rPr>
              <a:t>5.Retrieve the names, addresses, and number of books checked out for all borrowers who have more than five books checked out.</a:t>
            </a:r>
          </a:p>
        </p:txBody>
      </p:sp>
      <p:grpSp>
        <p:nvGrpSpPr>
          <p:cNvPr id="6" name="Group 6"/>
          <p:cNvGrpSpPr/>
          <p:nvPr/>
        </p:nvGrpSpPr>
        <p:grpSpPr>
          <a:xfrm>
            <a:off x="157435" y="1296791"/>
            <a:ext cx="2540" cy="2540"/>
            <a:chOff x="0" y="0"/>
            <a:chExt cx="3387" cy="3387"/>
          </a:xfrm>
        </p:grpSpPr>
        <p:sp>
          <p:nvSpPr>
            <p:cNvPr id="7" name="Freeform 7"/>
            <p:cNvSpPr/>
            <p:nvPr/>
          </p:nvSpPr>
          <p:spPr>
            <a:xfrm>
              <a:off x="0" y="0"/>
              <a:ext cx="2667" cy="3429"/>
            </a:xfrm>
            <a:custGeom>
              <a:avLst/>
              <a:gdLst/>
              <a:ahLst/>
              <a:cxnLst/>
              <a:rect l="l" t="t" r="r" b="b"/>
              <a:pathLst>
                <a:path w="2667" h="3429">
                  <a:moveTo>
                    <a:pt x="0" y="0"/>
                  </a:moveTo>
                  <a:lnTo>
                    <a:pt x="2667" y="0"/>
                  </a:lnTo>
                  <a:lnTo>
                    <a:pt x="2667" y="3429"/>
                  </a:lnTo>
                  <a:lnTo>
                    <a:pt x="0" y="3429"/>
                  </a:lnTo>
                  <a:lnTo>
                    <a:pt x="0" y="0"/>
                  </a:lnTo>
                  <a:close/>
                </a:path>
              </a:pathLst>
            </a:custGeom>
            <a:solidFill>
              <a:srgbClr val="3C2007"/>
            </a:solidFill>
          </p:spPr>
        </p:sp>
      </p:grpSp>
      <p:grpSp>
        <p:nvGrpSpPr>
          <p:cNvPr id="8" name="Group 8"/>
          <p:cNvGrpSpPr>
            <a:grpSpLocks noChangeAspect="1"/>
          </p:cNvGrpSpPr>
          <p:nvPr/>
        </p:nvGrpSpPr>
        <p:grpSpPr>
          <a:xfrm>
            <a:off x="-226" y="61591"/>
            <a:ext cx="1222565" cy="1221955"/>
            <a:chOff x="0" y="0"/>
            <a:chExt cx="1630087" cy="1629273"/>
          </a:xfrm>
        </p:grpSpPr>
        <p:sp>
          <p:nvSpPr>
            <p:cNvPr id="9" name="Freeform 9"/>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5"/>
              <a:stretch>
                <a:fillRect l="-170" r="-172"/>
              </a:stretch>
            </a:blipFill>
          </p:spPr>
        </p:sp>
      </p:grpSp>
      <p:grpSp>
        <p:nvGrpSpPr>
          <p:cNvPr id="10" name="Group 10"/>
          <p:cNvGrpSpPr/>
          <p:nvPr/>
        </p:nvGrpSpPr>
        <p:grpSpPr>
          <a:xfrm>
            <a:off x="119456" y="157441"/>
            <a:ext cx="16593185" cy="2733675"/>
            <a:chOff x="0" y="0"/>
            <a:chExt cx="22124247" cy="3644900"/>
          </a:xfrm>
        </p:grpSpPr>
        <p:sp>
          <p:nvSpPr>
            <p:cNvPr id="11" name="Freeform 11"/>
            <p:cNvSpPr/>
            <p:nvPr/>
          </p:nvSpPr>
          <p:spPr>
            <a:xfrm>
              <a:off x="0" y="1530985"/>
              <a:ext cx="12700" cy="2113280"/>
            </a:xfrm>
            <a:custGeom>
              <a:avLst/>
              <a:gdLst/>
              <a:ahLst/>
              <a:cxnLst/>
              <a:rect l="l" t="t" r="r" b="b"/>
              <a:pathLst>
                <a:path w="12700" h="2113280">
                  <a:moveTo>
                    <a:pt x="12700" y="0"/>
                  </a:moveTo>
                  <a:lnTo>
                    <a:pt x="10287" y="0"/>
                  </a:lnTo>
                  <a:lnTo>
                    <a:pt x="10287" y="1651"/>
                  </a:lnTo>
                  <a:lnTo>
                    <a:pt x="0" y="1651"/>
                  </a:lnTo>
                  <a:lnTo>
                    <a:pt x="0" y="2113280"/>
                  </a:lnTo>
                  <a:lnTo>
                    <a:pt x="12700" y="2113280"/>
                  </a:lnTo>
                  <a:lnTo>
                    <a:pt x="12700" y="1651"/>
                  </a:lnTo>
                  <a:lnTo>
                    <a:pt x="12700" y="0"/>
                  </a:lnTo>
                  <a:close/>
                </a:path>
              </a:pathLst>
            </a:custGeom>
            <a:solidFill>
              <a:srgbClr val="3C2007"/>
            </a:solidFill>
          </p:spPr>
        </p:sp>
        <p:sp>
          <p:nvSpPr>
            <p:cNvPr id="12" name="Freeform 12"/>
            <p:cNvSpPr/>
            <p:nvPr/>
          </p:nvSpPr>
          <p:spPr>
            <a:xfrm>
              <a:off x="40640" y="1522476"/>
              <a:ext cx="12700" cy="2121789"/>
            </a:xfrm>
            <a:custGeom>
              <a:avLst/>
              <a:gdLst/>
              <a:ahLst/>
              <a:cxnLst/>
              <a:rect l="l" t="t" r="r" b="b"/>
              <a:pathLst>
                <a:path w="12700" h="2121789">
                  <a:moveTo>
                    <a:pt x="12573" y="0"/>
                  </a:moveTo>
                  <a:lnTo>
                    <a:pt x="3429" y="0"/>
                  </a:lnTo>
                  <a:lnTo>
                    <a:pt x="3429" y="1651"/>
                  </a:lnTo>
                  <a:lnTo>
                    <a:pt x="0" y="1651"/>
                  </a:lnTo>
                  <a:lnTo>
                    <a:pt x="0" y="2121789"/>
                  </a:lnTo>
                  <a:lnTo>
                    <a:pt x="12700" y="2121789"/>
                  </a:lnTo>
                  <a:lnTo>
                    <a:pt x="12700" y="1778"/>
                  </a:lnTo>
                  <a:lnTo>
                    <a:pt x="12700" y="127"/>
                  </a:lnTo>
                  <a:close/>
                </a:path>
              </a:pathLst>
            </a:custGeom>
            <a:solidFill>
              <a:srgbClr val="3C2007"/>
            </a:solidFill>
          </p:spPr>
        </p:sp>
        <p:sp>
          <p:nvSpPr>
            <p:cNvPr id="13" name="Freeform 13"/>
            <p:cNvSpPr/>
            <p:nvPr/>
          </p:nvSpPr>
          <p:spPr>
            <a:xfrm>
              <a:off x="1488313" y="72136"/>
              <a:ext cx="2124329" cy="12700"/>
            </a:xfrm>
            <a:custGeom>
              <a:avLst/>
              <a:gdLst/>
              <a:ahLst/>
              <a:cxnLst/>
              <a:rect l="l" t="t" r="r" b="b"/>
              <a:pathLst>
                <a:path w="2124329" h="12700">
                  <a:moveTo>
                    <a:pt x="2124329" y="0"/>
                  </a:moveTo>
                  <a:lnTo>
                    <a:pt x="4699" y="0"/>
                  </a:lnTo>
                  <a:lnTo>
                    <a:pt x="3302" y="4318"/>
                  </a:lnTo>
                  <a:lnTo>
                    <a:pt x="1778" y="8509"/>
                  </a:lnTo>
                  <a:lnTo>
                    <a:pt x="0" y="12700"/>
                  </a:lnTo>
                  <a:lnTo>
                    <a:pt x="2124329" y="12700"/>
                  </a:lnTo>
                  <a:lnTo>
                    <a:pt x="2124329" y="0"/>
                  </a:lnTo>
                  <a:close/>
                </a:path>
              </a:pathLst>
            </a:custGeom>
            <a:solidFill>
              <a:srgbClr val="3C2007"/>
            </a:solidFill>
          </p:spPr>
        </p:sp>
        <p:sp>
          <p:nvSpPr>
            <p:cNvPr id="14" name="Freeform 14"/>
            <p:cNvSpPr/>
            <p:nvPr/>
          </p:nvSpPr>
          <p:spPr>
            <a:xfrm>
              <a:off x="1500632" y="32385"/>
              <a:ext cx="2112010" cy="11938"/>
            </a:xfrm>
            <a:custGeom>
              <a:avLst/>
              <a:gdLst/>
              <a:ahLst/>
              <a:cxnLst/>
              <a:rect l="l" t="t" r="r" b="b"/>
              <a:pathLst>
                <a:path w="2112010" h="11938">
                  <a:moveTo>
                    <a:pt x="2112010" y="0"/>
                  </a:moveTo>
                  <a:lnTo>
                    <a:pt x="762" y="0"/>
                  </a:lnTo>
                  <a:lnTo>
                    <a:pt x="762" y="3429"/>
                  </a:lnTo>
                  <a:lnTo>
                    <a:pt x="0" y="3429"/>
                  </a:lnTo>
                  <a:lnTo>
                    <a:pt x="0" y="11938"/>
                  </a:lnTo>
                  <a:lnTo>
                    <a:pt x="2112010" y="11938"/>
                  </a:lnTo>
                  <a:lnTo>
                    <a:pt x="2112010" y="3429"/>
                  </a:lnTo>
                  <a:lnTo>
                    <a:pt x="2112010" y="0"/>
                  </a:lnTo>
                  <a:close/>
                </a:path>
              </a:pathLst>
            </a:custGeom>
            <a:solidFill>
              <a:srgbClr val="3C2007"/>
            </a:solidFill>
          </p:spPr>
        </p:sp>
        <p:sp>
          <p:nvSpPr>
            <p:cNvPr id="15" name="Freeform 15"/>
            <p:cNvSpPr/>
            <p:nvPr/>
          </p:nvSpPr>
          <p:spPr>
            <a:xfrm>
              <a:off x="22120606" y="0"/>
              <a:ext cx="3429" cy="2667"/>
            </a:xfrm>
            <a:custGeom>
              <a:avLst/>
              <a:gdLst/>
              <a:ahLst/>
              <a:cxnLst/>
              <a:rect l="l" t="t" r="r" b="b"/>
              <a:pathLst>
                <a:path w="3429" h="2667">
                  <a:moveTo>
                    <a:pt x="3430" y="0"/>
                  </a:moveTo>
                  <a:lnTo>
                    <a:pt x="0" y="0"/>
                  </a:lnTo>
                  <a:lnTo>
                    <a:pt x="0" y="2667"/>
                  </a:lnTo>
                  <a:lnTo>
                    <a:pt x="3430" y="2667"/>
                  </a:lnTo>
                  <a:lnTo>
                    <a:pt x="3430" y="0"/>
                  </a:lnTo>
                  <a:close/>
                </a:path>
              </a:pathLst>
            </a:custGeom>
            <a:solidFill>
              <a:srgbClr val="3C2007"/>
            </a:solidFill>
          </p:spPr>
        </p:sp>
      </p:grpSp>
      <p:grpSp>
        <p:nvGrpSpPr>
          <p:cNvPr id="16" name="Group 16"/>
          <p:cNvGrpSpPr>
            <a:grpSpLocks noChangeAspect="1"/>
          </p:cNvGrpSpPr>
          <p:nvPr/>
        </p:nvGrpSpPr>
        <p:grpSpPr>
          <a:xfrm>
            <a:off x="16725774" y="-226"/>
            <a:ext cx="1221955" cy="1222565"/>
            <a:chOff x="0" y="0"/>
            <a:chExt cx="1629273" cy="1630087"/>
          </a:xfrm>
        </p:grpSpPr>
        <p:sp>
          <p:nvSpPr>
            <p:cNvPr id="17" name="Freeform 17"/>
            <p:cNvSpPr/>
            <p:nvPr/>
          </p:nvSpPr>
          <p:spPr>
            <a:xfrm>
              <a:off x="0" y="0"/>
              <a:ext cx="1629283" cy="1630045"/>
            </a:xfrm>
            <a:custGeom>
              <a:avLst/>
              <a:gdLst/>
              <a:ahLst/>
              <a:cxnLst/>
              <a:rect l="l" t="t" r="r" b="b"/>
              <a:pathLst>
                <a:path w="1629283" h="1630045">
                  <a:moveTo>
                    <a:pt x="0" y="0"/>
                  </a:moveTo>
                  <a:lnTo>
                    <a:pt x="1629283" y="0"/>
                  </a:lnTo>
                  <a:lnTo>
                    <a:pt x="1629283" y="1630045"/>
                  </a:lnTo>
                  <a:lnTo>
                    <a:pt x="0" y="1630045"/>
                  </a:lnTo>
                  <a:lnTo>
                    <a:pt x="0" y="0"/>
                  </a:lnTo>
                  <a:close/>
                </a:path>
              </a:pathLst>
            </a:custGeom>
            <a:blipFill>
              <a:blip r:embed="rId6"/>
              <a:stretch>
                <a:fillRect l="-24" r="-24" b="-2"/>
              </a:stretch>
            </a:blipFill>
          </p:spPr>
        </p:sp>
      </p:grpSp>
      <p:grpSp>
        <p:nvGrpSpPr>
          <p:cNvPr id="18" name="Group 18"/>
          <p:cNvGrpSpPr/>
          <p:nvPr/>
        </p:nvGrpSpPr>
        <p:grpSpPr>
          <a:xfrm>
            <a:off x="15118677" y="119468"/>
            <a:ext cx="2708910" cy="2709545"/>
            <a:chOff x="0" y="0"/>
            <a:chExt cx="3611880" cy="3612727"/>
          </a:xfrm>
        </p:grpSpPr>
        <p:sp>
          <p:nvSpPr>
            <p:cNvPr id="19" name="Freeform 19"/>
            <p:cNvSpPr/>
            <p:nvPr/>
          </p:nvSpPr>
          <p:spPr>
            <a:xfrm>
              <a:off x="0" y="0"/>
              <a:ext cx="2113280" cy="12700"/>
            </a:xfrm>
            <a:custGeom>
              <a:avLst/>
              <a:gdLst/>
              <a:ahLst/>
              <a:cxnLst/>
              <a:rect l="l" t="t" r="r" b="b"/>
              <a:pathLst>
                <a:path w="2113280" h="12700">
                  <a:moveTo>
                    <a:pt x="2113280" y="10287"/>
                  </a:moveTo>
                  <a:lnTo>
                    <a:pt x="2111629" y="10287"/>
                  </a:lnTo>
                  <a:lnTo>
                    <a:pt x="2111629" y="0"/>
                  </a:lnTo>
                  <a:lnTo>
                    <a:pt x="0" y="0"/>
                  </a:lnTo>
                  <a:lnTo>
                    <a:pt x="0" y="12700"/>
                  </a:lnTo>
                  <a:lnTo>
                    <a:pt x="2111629" y="12700"/>
                  </a:lnTo>
                  <a:lnTo>
                    <a:pt x="2113280" y="12700"/>
                  </a:lnTo>
                  <a:lnTo>
                    <a:pt x="2113280" y="10287"/>
                  </a:lnTo>
                  <a:close/>
                </a:path>
              </a:pathLst>
            </a:custGeom>
            <a:solidFill>
              <a:srgbClr val="3C2007"/>
            </a:solidFill>
          </p:spPr>
        </p:sp>
        <p:sp>
          <p:nvSpPr>
            <p:cNvPr id="20" name="Freeform 20"/>
            <p:cNvSpPr/>
            <p:nvPr/>
          </p:nvSpPr>
          <p:spPr>
            <a:xfrm>
              <a:off x="0" y="40640"/>
              <a:ext cx="2121789" cy="12700"/>
            </a:xfrm>
            <a:custGeom>
              <a:avLst/>
              <a:gdLst/>
              <a:ahLst/>
              <a:cxnLst/>
              <a:rect l="l" t="t" r="r" b="b"/>
              <a:pathLst>
                <a:path w="2121789" h="12700">
                  <a:moveTo>
                    <a:pt x="2121789" y="3429"/>
                  </a:moveTo>
                  <a:lnTo>
                    <a:pt x="2120138" y="3429"/>
                  </a:lnTo>
                  <a:lnTo>
                    <a:pt x="2120138" y="0"/>
                  </a:lnTo>
                  <a:lnTo>
                    <a:pt x="0" y="0"/>
                  </a:lnTo>
                  <a:lnTo>
                    <a:pt x="0" y="12700"/>
                  </a:lnTo>
                  <a:lnTo>
                    <a:pt x="2120011" y="12700"/>
                  </a:lnTo>
                  <a:lnTo>
                    <a:pt x="2121662" y="12700"/>
                  </a:lnTo>
                  <a:lnTo>
                    <a:pt x="2121662" y="3429"/>
                  </a:lnTo>
                  <a:close/>
                </a:path>
              </a:pathLst>
            </a:custGeom>
            <a:solidFill>
              <a:srgbClr val="3C2007"/>
            </a:solidFill>
          </p:spPr>
        </p:sp>
        <p:sp>
          <p:nvSpPr>
            <p:cNvPr id="21" name="Freeform 21"/>
            <p:cNvSpPr/>
            <p:nvPr/>
          </p:nvSpPr>
          <p:spPr>
            <a:xfrm>
              <a:off x="3559429" y="1488313"/>
              <a:ext cx="12700" cy="2124329"/>
            </a:xfrm>
            <a:custGeom>
              <a:avLst/>
              <a:gdLst/>
              <a:ahLst/>
              <a:cxnLst/>
              <a:rect l="l" t="t" r="r" b="b"/>
              <a:pathLst>
                <a:path w="12700" h="2124329">
                  <a:moveTo>
                    <a:pt x="12700" y="4699"/>
                  </a:moveTo>
                  <a:lnTo>
                    <a:pt x="8382" y="3302"/>
                  </a:lnTo>
                  <a:lnTo>
                    <a:pt x="4191" y="1778"/>
                  </a:lnTo>
                  <a:lnTo>
                    <a:pt x="0" y="0"/>
                  </a:lnTo>
                  <a:lnTo>
                    <a:pt x="0" y="2124329"/>
                  </a:lnTo>
                  <a:lnTo>
                    <a:pt x="12700" y="2124329"/>
                  </a:lnTo>
                  <a:lnTo>
                    <a:pt x="12700" y="4699"/>
                  </a:lnTo>
                  <a:close/>
                </a:path>
              </a:pathLst>
            </a:custGeom>
            <a:solidFill>
              <a:srgbClr val="3C2007"/>
            </a:solidFill>
          </p:spPr>
        </p:sp>
        <p:sp>
          <p:nvSpPr>
            <p:cNvPr id="22" name="Freeform 22"/>
            <p:cNvSpPr/>
            <p:nvPr/>
          </p:nvSpPr>
          <p:spPr>
            <a:xfrm>
              <a:off x="3599942" y="1500632"/>
              <a:ext cx="11938" cy="2112010"/>
            </a:xfrm>
            <a:custGeom>
              <a:avLst/>
              <a:gdLst/>
              <a:ahLst/>
              <a:cxnLst/>
              <a:rect l="l" t="t" r="r" b="b"/>
              <a:pathLst>
                <a:path w="11938" h="2112010">
                  <a:moveTo>
                    <a:pt x="11938" y="762"/>
                  </a:moveTo>
                  <a:lnTo>
                    <a:pt x="8509" y="762"/>
                  </a:lnTo>
                  <a:lnTo>
                    <a:pt x="8509" y="0"/>
                  </a:lnTo>
                  <a:lnTo>
                    <a:pt x="0" y="0"/>
                  </a:lnTo>
                  <a:lnTo>
                    <a:pt x="0" y="2112010"/>
                  </a:lnTo>
                  <a:lnTo>
                    <a:pt x="8509" y="2112010"/>
                  </a:lnTo>
                  <a:lnTo>
                    <a:pt x="11938" y="2112010"/>
                  </a:lnTo>
                  <a:lnTo>
                    <a:pt x="11938" y="762"/>
                  </a:lnTo>
                  <a:close/>
                </a:path>
              </a:pathLst>
            </a:custGeom>
            <a:solidFill>
              <a:srgbClr val="3C2007"/>
            </a:solidFill>
          </p:spPr>
        </p:sp>
      </p:grpSp>
      <p:grpSp>
        <p:nvGrpSpPr>
          <p:cNvPr id="23" name="Group 23"/>
          <p:cNvGrpSpPr>
            <a:grpSpLocks noChangeAspect="1"/>
          </p:cNvGrpSpPr>
          <p:nvPr/>
        </p:nvGrpSpPr>
        <p:grpSpPr>
          <a:xfrm>
            <a:off x="857249" y="3135081"/>
            <a:ext cx="16230599" cy="6581759"/>
            <a:chOff x="0" y="0"/>
            <a:chExt cx="21640799" cy="8775679"/>
          </a:xfrm>
        </p:grpSpPr>
        <p:sp>
          <p:nvSpPr>
            <p:cNvPr id="24" name="Freeform 24"/>
            <p:cNvSpPr/>
            <p:nvPr/>
          </p:nvSpPr>
          <p:spPr>
            <a:xfrm>
              <a:off x="0" y="0"/>
              <a:ext cx="21640800" cy="8775700"/>
            </a:xfrm>
            <a:custGeom>
              <a:avLst/>
              <a:gdLst/>
              <a:ahLst/>
              <a:cxnLst/>
              <a:rect l="l" t="t" r="r" b="b"/>
              <a:pathLst>
                <a:path w="21640800" h="8775700">
                  <a:moveTo>
                    <a:pt x="0" y="0"/>
                  </a:moveTo>
                  <a:lnTo>
                    <a:pt x="21640800" y="0"/>
                  </a:lnTo>
                  <a:lnTo>
                    <a:pt x="21640800" y="8775700"/>
                  </a:lnTo>
                  <a:lnTo>
                    <a:pt x="0" y="8775700"/>
                  </a:lnTo>
                  <a:lnTo>
                    <a:pt x="0" y="0"/>
                  </a:lnTo>
                  <a:close/>
                </a:path>
              </a:pathLst>
            </a:custGeom>
            <a:blipFill>
              <a:blip r:embed="rId7"/>
              <a:stretch>
                <a:fillRect t="-7" b="-7"/>
              </a:stretch>
            </a:blipFill>
          </p:spPr>
        </p:sp>
      </p:grpSp>
      <p:grpSp>
        <p:nvGrpSpPr>
          <p:cNvPr id="25" name="Group 25"/>
          <p:cNvGrpSpPr>
            <a:grpSpLocks noChangeAspect="1"/>
          </p:cNvGrpSpPr>
          <p:nvPr/>
        </p:nvGrpSpPr>
        <p:grpSpPr>
          <a:xfrm>
            <a:off x="63507" y="8791940"/>
            <a:ext cx="1195694" cy="1196449"/>
            <a:chOff x="0" y="0"/>
            <a:chExt cx="1594259" cy="1595265"/>
          </a:xfrm>
        </p:grpSpPr>
        <p:sp>
          <p:nvSpPr>
            <p:cNvPr id="26" name="Freeform 26"/>
            <p:cNvSpPr/>
            <p:nvPr/>
          </p:nvSpPr>
          <p:spPr>
            <a:xfrm>
              <a:off x="0" y="0"/>
              <a:ext cx="1594231" cy="1595247"/>
            </a:xfrm>
            <a:custGeom>
              <a:avLst/>
              <a:gdLst/>
              <a:ahLst/>
              <a:cxnLst/>
              <a:rect l="l" t="t" r="r" b="b"/>
              <a:pathLst>
                <a:path w="1594231" h="1595247">
                  <a:moveTo>
                    <a:pt x="0" y="0"/>
                  </a:moveTo>
                  <a:lnTo>
                    <a:pt x="1594231" y="0"/>
                  </a:lnTo>
                  <a:lnTo>
                    <a:pt x="1594231" y="1595247"/>
                  </a:lnTo>
                  <a:lnTo>
                    <a:pt x="0" y="1595247"/>
                  </a:lnTo>
                  <a:lnTo>
                    <a:pt x="0" y="0"/>
                  </a:lnTo>
                  <a:close/>
                </a:path>
              </a:pathLst>
            </a:custGeom>
            <a:blipFill>
              <a:blip r:embed="rId8"/>
              <a:stretch>
                <a:fillRect l="-31" r="-33" b="-1"/>
              </a:stretch>
            </a:blipFill>
          </p:spPr>
        </p:sp>
      </p:grpSp>
      <p:grpSp>
        <p:nvGrpSpPr>
          <p:cNvPr id="27" name="Group 27"/>
          <p:cNvGrpSpPr/>
          <p:nvPr/>
        </p:nvGrpSpPr>
        <p:grpSpPr>
          <a:xfrm>
            <a:off x="179844" y="7219682"/>
            <a:ext cx="17610455" cy="2651760"/>
            <a:chOff x="0" y="0"/>
            <a:chExt cx="23480607" cy="3535680"/>
          </a:xfrm>
        </p:grpSpPr>
        <p:sp>
          <p:nvSpPr>
            <p:cNvPr id="28" name="Freeform 28"/>
            <p:cNvSpPr/>
            <p:nvPr/>
          </p:nvSpPr>
          <p:spPr>
            <a:xfrm>
              <a:off x="0" y="0"/>
              <a:ext cx="13589" cy="2066925"/>
            </a:xfrm>
            <a:custGeom>
              <a:avLst/>
              <a:gdLst/>
              <a:ahLst/>
              <a:cxnLst/>
              <a:rect l="l" t="t" r="r" b="b"/>
              <a:pathLst>
                <a:path w="13589" h="2066925">
                  <a:moveTo>
                    <a:pt x="13589" y="0"/>
                  </a:moveTo>
                  <a:lnTo>
                    <a:pt x="5080" y="0"/>
                  </a:lnTo>
                  <a:lnTo>
                    <a:pt x="0" y="0"/>
                  </a:lnTo>
                  <a:lnTo>
                    <a:pt x="0" y="2066036"/>
                  </a:lnTo>
                  <a:lnTo>
                    <a:pt x="5080" y="2066036"/>
                  </a:lnTo>
                  <a:lnTo>
                    <a:pt x="5080" y="2066925"/>
                  </a:lnTo>
                  <a:lnTo>
                    <a:pt x="13589" y="2066925"/>
                  </a:lnTo>
                  <a:lnTo>
                    <a:pt x="13589" y="0"/>
                  </a:lnTo>
                  <a:close/>
                </a:path>
              </a:pathLst>
            </a:custGeom>
            <a:solidFill>
              <a:srgbClr val="3C2007"/>
            </a:solidFill>
          </p:spPr>
        </p:sp>
        <p:sp>
          <p:nvSpPr>
            <p:cNvPr id="29" name="Freeform 29"/>
            <p:cNvSpPr/>
            <p:nvPr/>
          </p:nvSpPr>
          <p:spPr>
            <a:xfrm>
              <a:off x="40513" y="0"/>
              <a:ext cx="12446" cy="2078990"/>
            </a:xfrm>
            <a:custGeom>
              <a:avLst/>
              <a:gdLst/>
              <a:ahLst/>
              <a:cxnLst/>
              <a:rect l="l" t="t" r="r" b="b"/>
              <a:pathLst>
                <a:path w="12446" h="2078990">
                  <a:moveTo>
                    <a:pt x="12446" y="0"/>
                  </a:moveTo>
                  <a:lnTo>
                    <a:pt x="0" y="0"/>
                  </a:lnTo>
                  <a:lnTo>
                    <a:pt x="0" y="2074291"/>
                  </a:lnTo>
                  <a:lnTo>
                    <a:pt x="4191" y="2075688"/>
                  </a:lnTo>
                  <a:lnTo>
                    <a:pt x="8382" y="2077212"/>
                  </a:lnTo>
                  <a:lnTo>
                    <a:pt x="12446" y="2078990"/>
                  </a:lnTo>
                  <a:lnTo>
                    <a:pt x="12446" y="0"/>
                  </a:lnTo>
                  <a:close/>
                </a:path>
              </a:pathLst>
            </a:custGeom>
            <a:solidFill>
              <a:srgbClr val="3C2007"/>
            </a:solidFill>
          </p:spPr>
        </p:sp>
        <p:sp>
          <p:nvSpPr>
            <p:cNvPr id="30" name="Freeform 30"/>
            <p:cNvSpPr/>
            <p:nvPr/>
          </p:nvSpPr>
          <p:spPr>
            <a:xfrm>
              <a:off x="1468120" y="3522980"/>
              <a:ext cx="2067560" cy="12446"/>
            </a:xfrm>
            <a:custGeom>
              <a:avLst/>
              <a:gdLst/>
              <a:ahLst/>
              <a:cxnLst/>
              <a:rect l="l" t="t" r="r" b="b"/>
              <a:pathLst>
                <a:path w="2067560" h="12446">
                  <a:moveTo>
                    <a:pt x="2067560" y="0"/>
                  </a:moveTo>
                  <a:lnTo>
                    <a:pt x="1651" y="0"/>
                  </a:lnTo>
                  <a:lnTo>
                    <a:pt x="0" y="0"/>
                  </a:lnTo>
                  <a:lnTo>
                    <a:pt x="0" y="1778"/>
                  </a:lnTo>
                  <a:lnTo>
                    <a:pt x="1651" y="1778"/>
                  </a:lnTo>
                  <a:lnTo>
                    <a:pt x="1651" y="12446"/>
                  </a:lnTo>
                  <a:lnTo>
                    <a:pt x="2067560" y="12446"/>
                  </a:lnTo>
                  <a:lnTo>
                    <a:pt x="2067560" y="0"/>
                  </a:lnTo>
                  <a:close/>
                </a:path>
              </a:pathLst>
            </a:custGeom>
            <a:solidFill>
              <a:srgbClr val="3C2007"/>
            </a:solidFill>
          </p:spPr>
        </p:sp>
        <p:sp>
          <p:nvSpPr>
            <p:cNvPr id="31" name="Freeform 31"/>
            <p:cNvSpPr/>
            <p:nvPr/>
          </p:nvSpPr>
          <p:spPr>
            <a:xfrm>
              <a:off x="1457960" y="3483356"/>
              <a:ext cx="2077720" cy="12446"/>
            </a:xfrm>
            <a:custGeom>
              <a:avLst/>
              <a:gdLst/>
              <a:ahLst/>
              <a:cxnLst/>
              <a:rect l="l" t="t" r="r" b="b"/>
              <a:pathLst>
                <a:path w="2077720" h="12446">
                  <a:moveTo>
                    <a:pt x="2077720" y="0"/>
                  </a:moveTo>
                  <a:lnTo>
                    <a:pt x="3429" y="0"/>
                  </a:lnTo>
                  <a:lnTo>
                    <a:pt x="0" y="0"/>
                  </a:lnTo>
                  <a:lnTo>
                    <a:pt x="0" y="6096"/>
                  </a:lnTo>
                  <a:lnTo>
                    <a:pt x="3429" y="6096"/>
                  </a:lnTo>
                  <a:lnTo>
                    <a:pt x="3429" y="12446"/>
                  </a:lnTo>
                  <a:lnTo>
                    <a:pt x="2077720" y="12446"/>
                  </a:lnTo>
                  <a:lnTo>
                    <a:pt x="2077720" y="0"/>
                  </a:lnTo>
                  <a:close/>
                </a:path>
              </a:pathLst>
            </a:custGeom>
            <a:solidFill>
              <a:srgbClr val="3C2007"/>
            </a:solidFill>
          </p:spPr>
        </p:sp>
        <p:sp>
          <p:nvSpPr>
            <p:cNvPr id="32" name="Freeform 32"/>
            <p:cNvSpPr/>
            <p:nvPr/>
          </p:nvSpPr>
          <p:spPr>
            <a:xfrm>
              <a:off x="23477855" y="2125853"/>
              <a:ext cx="2667" cy="3429"/>
            </a:xfrm>
            <a:custGeom>
              <a:avLst/>
              <a:gdLst/>
              <a:ahLst/>
              <a:cxnLst/>
              <a:rect l="l" t="t" r="r" b="b"/>
              <a:pathLst>
                <a:path w="2667" h="3429">
                  <a:moveTo>
                    <a:pt x="2667" y="0"/>
                  </a:moveTo>
                  <a:lnTo>
                    <a:pt x="0" y="0"/>
                  </a:lnTo>
                  <a:lnTo>
                    <a:pt x="0" y="3429"/>
                  </a:lnTo>
                  <a:lnTo>
                    <a:pt x="2667" y="3429"/>
                  </a:lnTo>
                  <a:lnTo>
                    <a:pt x="2667" y="0"/>
                  </a:lnTo>
                  <a:close/>
                </a:path>
              </a:pathLst>
            </a:custGeom>
            <a:solidFill>
              <a:srgbClr val="3C2007"/>
            </a:solidFill>
          </p:spPr>
        </p:sp>
      </p:grpSp>
      <p:grpSp>
        <p:nvGrpSpPr>
          <p:cNvPr id="33" name="Group 33"/>
          <p:cNvGrpSpPr>
            <a:grpSpLocks noChangeAspect="1"/>
          </p:cNvGrpSpPr>
          <p:nvPr/>
        </p:nvGrpSpPr>
        <p:grpSpPr>
          <a:xfrm>
            <a:off x="16725334" y="8829808"/>
            <a:ext cx="1222565" cy="1221955"/>
            <a:chOff x="0" y="0"/>
            <a:chExt cx="1630087" cy="1629273"/>
          </a:xfrm>
        </p:grpSpPr>
        <p:sp>
          <p:nvSpPr>
            <p:cNvPr id="34" name="Freeform 34"/>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9"/>
              <a:stretch>
                <a:fillRect l="-170" r="-172"/>
              </a:stretch>
            </a:blipFill>
          </p:spPr>
        </p:sp>
      </p:grpSp>
      <p:grpSp>
        <p:nvGrpSpPr>
          <p:cNvPr id="35" name="Group 35"/>
          <p:cNvGrpSpPr/>
          <p:nvPr/>
        </p:nvGrpSpPr>
        <p:grpSpPr>
          <a:xfrm>
            <a:off x="15118740" y="7222718"/>
            <a:ext cx="2709545" cy="2708910"/>
            <a:chOff x="0" y="0"/>
            <a:chExt cx="3612727" cy="3611880"/>
          </a:xfrm>
        </p:grpSpPr>
        <p:sp>
          <p:nvSpPr>
            <p:cNvPr id="36" name="Freeform 36"/>
            <p:cNvSpPr/>
            <p:nvPr/>
          </p:nvSpPr>
          <p:spPr>
            <a:xfrm>
              <a:off x="0" y="3600069"/>
              <a:ext cx="2112010" cy="11938"/>
            </a:xfrm>
            <a:custGeom>
              <a:avLst/>
              <a:gdLst/>
              <a:ahLst/>
              <a:cxnLst/>
              <a:rect l="l" t="t" r="r" b="b"/>
              <a:pathLst>
                <a:path w="2112010" h="11938">
                  <a:moveTo>
                    <a:pt x="2112010" y="0"/>
                  </a:moveTo>
                  <a:lnTo>
                    <a:pt x="0" y="0"/>
                  </a:lnTo>
                  <a:lnTo>
                    <a:pt x="0" y="8509"/>
                  </a:lnTo>
                  <a:lnTo>
                    <a:pt x="0" y="11938"/>
                  </a:lnTo>
                  <a:lnTo>
                    <a:pt x="2111248" y="11938"/>
                  </a:lnTo>
                  <a:lnTo>
                    <a:pt x="2111248" y="8509"/>
                  </a:lnTo>
                  <a:lnTo>
                    <a:pt x="2112010" y="8509"/>
                  </a:lnTo>
                  <a:lnTo>
                    <a:pt x="2112010" y="0"/>
                  </a:lnTo>
                  <a:close/>
                </a:path>
              </a:pathLst>
            </a:custGeom>
            <a:solidFill>
              <a:srgbClr val="3C2007"/>
            </a:solidFill>
          </p:spPr>
        </p:sp>
        <p:sp>
          <p:nvSpPr>
            <p:cNvPr id="37" name="Freeform 37"/>
            <p:cNvSpPr/>
            <p:nvPr/>
          </p:nvSpPr>
          <p:spPr>
            <a:xfrm>
              <a:off x="0" y="3559429"/>
              <a:ext cx="2124456" cy="12700"/>
            </a:xfrm>
            <a:custGeom>
              <a:avLst/>
              <a:gdLst/>
              <a:ahLst/>
              <a:cxnLst/>
              <a:rect l="l" t="t" r="r" b="b"/>
              <a:pathLst>
                <a:path w="2124456" h="12700">
                  <a:moveTo>
                    <a:pt x="2124329" y="0"/>
                  </a:moveTo>
                  <a:lnTo>
                    <a:pt x="0" y="0"/>
                  </a:lnTo>
                  <a:lnTo>
                    <a:pt x="0" y="12700"/>
                  </a:lnTo>
                  <a:lnTo>
                    <a:pt x="2119630" y="12700"/>
                  </a:lnTo>
                  <a:lnTo>
                    <a:pt x="2121027" y="8382"/>
                  </a:lnTo>
                  <a:lnTo>
                    <a:pt x="2122678" y="4191"/>
                  </a:lnTo>
                  <a:lnTo>
                    <a:pt x="2124456" y="0"/>
                  </a:lnTo>
                  <a:close/>
                </a:path>
              </a:pathLst>
            </a:custGeom>
            <a:solidFill>
              <a:srgbClr val="3C2007"/>
            </a:solidFill>
          </p:spPr>
        </p:sp>
        <p:sp>
          <p:nvSpPr>
            <p:cNvPr id="38" name="Freeform 38"/>
            <p:cNvSpPr/>
            <p:nvPr/>
          </p:nvSpPr>
          <p:spPr>
            <a:xfrm>
              <a:off x="3559302" y="0"/>
              <a:ext cx="12700" cy="2121662"/>
            </a:xfrm>
            <a:custGeom>
              <a:avLst/>
              <a:gdLst/>
              <a:ahLst/>
              <a:cxnLst/>
              <a:rect l="l" t="t" r="r" b="b"/>
              <a:pathLst>
                <a:path w="12700" h="2121662">
                  <a:moveTo>
                    <a:pt x="12700" y="0"/>
                  </a:moveTo>
                  <a:lnTo>
                    <a:pt x="0" y="0"/>
                  </a:lnTo>
                  <a:lnTo>
                    <a:pt x="0" y="2120011"/>
                  </a:lnTo>
                  <a:lnTo>
                    <a:pt x="0" y="2121662"/>
                  </a:lnTo>
                  <a:lnTo>
                    <a:pt x="9271" y="2121662"/>
                  </a:lnTo>
                  <a:lnTo>
                    <a:pt x="9271" y="2120011"/>
                  </a:lnTo>
                  <a:lnTo>
                    <a:pt x="12700" y="2120011"/>
                  </a:lnTo>
                  <a:lnTo>
                    <a:pt x="12700" y="0"/>
                  </a:lnTo>
                  <a:close/>
                </a:path>
              </a:pathLst>
            </a:custGeom>
            <a:solidFill>
              <a:srgbClr val="3C2007"/>
            </a:solidFill>
          </p:spPr>
        </p:sp>
        <p:sp>
          <p:nvSpPr>
            <p:cNvPr id="39" name="Freeform 39"/>
            <p:cNvSpPr/>
            <p:nvPr/>
          </p:nvSpPr>
          <p:spPr>
            <a:xfrm>
              <a:off x="3599942" y="0"/>
              <a:ext cx="12700" cy="2113280"/>
            </a:xfrm>
            <a:custGeom>
              <a:avLst/>
              <a:gdLst/>
              <a:ahLst/>
              <a:cxnLst/>
              <a:rect l="l" t="t" r="r" b="b"/>
              <a:pathLst>
                <a:path w="12700" h="2113280">
                  <a:moveTo>
                    <a:pt x="12700" y="0"/>
                  </a:moveTo>
                  <a:lnTo>
                    <a:pt x="0" y="0"/>
                  </a:lnTo>
                  <a:lnTo>
                    <a:pt x="0" y="2111629"/>
                  </a:lnTo>
                  <a:lnTo>
                    <a:pt x="0" y="2113280"/>
                  </a:lnTo>
                  <a:lnTo>
                    <a:pt x="2413" y="2113280"/>
                  </a:lnTo>
                  <a:lnTo>
                    <a:pt x="2413" y="2111629"/>
                  </a:lnTo>
                  <a:lnTo>
                    <a:pt x="12700" y="2111629"/>
                  </a:lnTo>
                  <a:lnTo>
                    <a:pt x="12700" y="0"/>
                  </a:lnTo>
                  <a:close/>
                </a:path>
              </a:pathLst>
            </a:custGeom>
            <a:solidFill>
              <a:srgbClr val="3C2007"/>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630210" y="503048"/>
            <a:ext cx="16629380" cy="1748155"/>
          </a:xfrm>
          <a:custGeom>
            <a:avLst/>
            <a:gdLst/>
            <a:ahLst/>
            <a:cxnLst/>
            <a:rect l="l" t="t" r="r" b="b"/>
            <a:pathLst>
              <a:path w="16629380" h="1748155">
                <a:moveTo>
                  <a:pt x="0" y="0"/>
                </a:moveTo>
                <a:lnTo>
                  <a:pt x="16629380" y="0"/>
                </a:lnTo>
                <a:lnTo>
                  <a:pt x="16629380" y="1748155"/>
                </a:lnTo>
                <a:lnTo>
                  <a:pt x="0" y="1748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11811" y="414133"/>
            <a:ext cx="17064377" cy="1519711"/>
          </a:xfrm>
          <a:prstGeom prst="rect">
            <a:avLst/>
          </a:prstGeom>
        </p:spPr>
        <p:txBody>
          <a:bodyPr lIns="0" tIns="0" rIns="0" bIns="0" rtlCol="0" anchor="t">
            <a:spAutoFit/>
          </a:bodyPr>
          <a:lstStyle/>
          <a:p>
            <a:pPr algn="l">
              <a:lnSpc>
                <a:spcPts val="6151"/>
              </a:lnSpc>
            </a:pPr>
            <a:r>
              <a:rPr lang="en-US" sz="4400" dirty="0">
                <a:solidFill>
                  <a:srgbClr val="F5ECDE"/>
                </a:solidFill>
                <a:latin typeface="Cambria"/>
                <a:ea typeface="Cambria"/>
                <a:cs typeface="Cambria"/>
                <a:sym typeface="Cambria"/>
              </a:rPr>
              <a:t>6.For each book authored by "Stephen King", retrieve the title and the  number of copies owned by the library branch whose name is "Central".</a:t>
            </a:r>
          </a:p>
        </p:txBody>
      </p:sp>
      <p:grpSp>
        <p:nvGrpSpPr>
          <p:cNvPr id="6" name="Group 6"/>
          <p:cNvGrpSpPr/>
          <p:nvPr/>
        </p:nvGrpSpPr>
        <p:grpSpPr>
          <a:xfrm>
            <a:off x="157435" y="1448193"/>
            <a:ext cx="2540" cy="2540"/>
            <a:chOff x="0" y="0"/>
            <a:chExt cx="3387" cy="3387"/>
          </a:xfrm>
        </p:grpSpPr>
        <p:sp>
          <p:nvSpPr>
            <p:cNvPr id="7" name="Freeform 7"/>
            <p:cNvSpPr/>
            <p:nvPr/>
          </p:nvSpPr>
          <p:spPr>
            <a:xfrm>
              <a:off x="0" y="0"/>
              <a:ext cx="2667" cy="3429"/>
            </a:xfrm>
            <a:custGeom>
              <a:avLst/>
              <a:gdLst/>
              <a:ahLst/>
              <a:cxnLst/>
              <a:rect l="l" t="t" r="r" b="b"/>
              <a:pathLst>
                <a:path w="2667" h="3429">
                  <a:moveTo>
                    <a:pt x="0" y="0"/>
                  </a:moveTo>
                  <a:lnTo>
                    <a:pt x="2667" y="0"/>
                  </a:lnTo>
                  <a:lnTo>
                    <a:pt x="2667" y="3429"/>
                  </a:lnTo>
                  <a:lnTo>
                    <a:pt x="0" y="3429"/>
                  </a:lnTo>
                  <a:lnTo>
                    <a:pt x="0" y="0"/>
                  </a:lnTo>
                  <a:close/>
                </a:path>
              </a:pathLst>
            </a:custGeom>
            <a:solidFill>
              <a:srgbClr val="3C2007"/>
            </a:solidFill>
          </p:spPr>
        </p:sp>
      </p:grpSp>
      <p:grpSp>
        <p:nvGrpSpPr>
          <p:cNvPr id="8" name="Group 8"/>
          <p:cNvGrpSpPr>
            <a:grpSpLocks noChangeAspect="1"/>
          </p:cNvGrpSpPr>
          <p:nvPr/>
        </p:nvGrpSpPr>
        <p:grpSpPr>
          <a:xfrm>
            <a:off x="-226" y="212992"/>
            <a:ext cx="1222565" cy="1221955"/>
            <a:chOff x="0" y="0"/>
            <a:chExt cx="1630087" cy="1629273"/>
          </a:xfrm>
        </p:grpSpPr>
        <p:sp>
          <p:nvSpPr>
            <p:cNvPr id="9" name="Freeform 9"/>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5"/>
              <a:stretch>
                <a:fillRect l="-170" r="-172"/>
              </a:stretch>
            </a:blipFill>
          </p:spPr>
          <p:txBody>
            <a:bodyPr/>
            <a:lstStyle/>
            <a:p>
              <a:endParaRPr lang="en-IN" dirty="0"/>
            </a:p>
          </p:txBody>
        </p:sp>
      </p:grpSp>
      <p:grpSp>
        <p:nvGrpSpPr>
          <p:cNvPr id="10" name="Group 10"/>
          <p:cNvGrpSpPr/>
          <p:nvPr/>
        </p:nvGrpSpPr>
        <p:grpSpPr>
          <a:xfrm>
            <a:off x="119456" y="333145"/>
            <a:ext cx="16707485" cy="2708910"/>
            <a:chOff x="0" y="0"/>
            <a:chExt cx="22276647" cy="3611880"/>
          </a:xfrm>
        </p:grpSpPr>
        <p:sp>
          <p:nvSpPr>
            <p:cNvPr id="11" name="Freeform 11"/>
            <p:cNvSpPr/>
            <p:nvPr/>
          </p:nvSpPr>
          <p:spPr>
            <a:xfrm>
              <a:off x="0" y="1498600"/>
              <a:ext cx="12700" cy="2113280"/>
            </a:xfrm>
            <a:custGeom>
              <a:avLst/>
              <a:gdLst/>
              <a:ahLst/>
              <a:cxnLst/>
              <a:rect l="l" t="t" r="r" b="b"/>
              <a:pathLst>
                <a:path w="12700" h="2113280">
                  <a:moveTo>
                    <a:pt x="12700" y="0"/>
                  </a:moveTo>
                  <a:lnTo>
                    <a:pt x="10287" y="0"/>
                  </a:lnTo>
                  <a:lnTo>
                    <a:pt x="10287" y="1651"/>
                  </a:lnTo>
                  <a:lnTo>
                    <a:pt x="0" y="1651"/>
                  </a:lnTo>
                  <a:lnTo>
                    <a:pt x="0" y="2113280"/>
                  </a:lnTo>
                  <a:lnTo>
                    <a:pt x="12700" y="2113280"/>
                  </a:lnTo>
                  <a:lnTo>
                    <a:pt x="12700" y="1651"/>
                  </a:lnTo>
                  <a:lnTo>
                    <a:pt x="12700" y="0"/>
                  </a:lnTo>
                  <a:close/>
                </a:path>
              </a:pathLst>
            </a:custGeom>
            <a:solidFill>
              <a:srgbClr val="3C2007"/>
            </a:solidFill>
          </p:spPr>
        </p:sp>
        <p:sp>
          <p:nvSpPr>
            <p:cNvPr id="12" name="Freeform 12"/>
            <p:cNvSpPr/>
            <p:nvPr/>
          </p:nvSpPr>
          <p:spPr>
            <a:xfrm>
              <a:off x="40640" y="1490091"/>
              <a:ext cx="12700" cy="2121789"/>
            </a:xfrm>
            <a:custGeom>
              <a:avLst/>
              <a:gdLst/>
              <a:ahLst/>
              <a:cxnLst/>
              <a:rect l="l" t="t" r="r" b="b"/>
              <a:pathLst>
                <a:path w="12700" h="2121789">
                  <a:moveTo>
                    <a:pt x="12573" y="0"/>
                  </a:moveTo>
                  <a:lnTo>
                    <a:pt x="3429" y="0"/>
                  </a:lnTo>
                  <a:lnTo>
                    <a:pt x="3429" y="1651"/>
                  </a:lnTo>
                  <a:lnTo>
                    <a:pt x="0" y="1651"/>
                  </a:lnTo>
                  <a:lnTo>
                    <a:pt x="0" y="2121789"/>
                  </a:lnTo>
                  <a:lnTo>
                    <a:pt x="12700" y="2121789"/>
                  </a:lnTo>
                  <a:lnTo>
                    <a:pt x="12700" y="1778"/>
                  </a:lnTo>
                  <a:lnTo>
                    <a:pt x="12700" y="127"/>
                  </a:lnTo>
                  <a:close/>
                </a:path>
              </a:pathLst>
            </a:custGeom>
            <a:solidFill>
              <a:srgbClr val="3C2007"/>
            </a:solidFill>
          </p:spPr>
        </p:sp>
        <p:sp>
          <p:nvSpPr>
            <p:cNvPr id="13" name="Freeform 13"/>
            <p:cNvSpPr/>
            <p:nvPr/>
          </p:nvSpPr>
          <p:spPr>
            <a:xfrm>
              <a:off x="1488313" y="39751"/>
              <a:ext cx="2124329" cy="12700"/>
            </a:xfrm>
            <a:custGeom>
              <a:avLst/>
              <a:gdLst/>
              <a:ahLst/>
              <a:cxnLst/>
              <a:rect l="l" t="t" r="r" b="b"/>
              <a:pathLst>
                <a:path w="2124329" h="12700">
                  <a:moveTo>
                    <a:pt x="2124329" y="0"/>
                  </a:moveTo>
                  <a:lnTo>
                    <a:pt x="4699" y="0"/>
                  </a:lnTo>
                  <a:lnTo>
                    <a:pt x="3302" y="4318"/>
                  </a:lnTo>
                  <a:lnTo>
                    <a:pt x="1778" y="8509"/>
                  </a:lnTo>
                  <a:lnTo>
                    <a:pt x="0" y="12700"/>
                  </a:lnTo>
                  <a:lnTo>
                    <a:pt x="2124329" y="12700"/>
                  </a:lnTo>
                  <a:lnTo>
                    <a:pt x="2124329" y="0"/>
                  </a:lnTo>
                  <a:close/>
                </a:path>
              </a:pathLst>
            </a:custGeom>
            <a:solidFill>
              <a:srgbClr val="3C2007"/>
            </a:solidFill>
          </p:spPr>
        </p:sp>
        <p:sp>
          <p:nvSpPr>
            <p:cNvPr id="14" name="Freeform 14"/>
            <p:cNvSpPr/>
            <p:nvPr/>
          </p:nvSpPr>
          <p:spPr>
            <a:xfrm>
              <a:off x="1500632" y="0"/>
              <a:ext cx="2112010" cy="11811"/>
            </a:xfrm>
            <a:custGeom>
              <a:avLst/>
              <a:gdLst/>
              <a:ahLst/>
              <a:cxnLst/>
              <a:rect l="l" t="t" r="r" b="b"/>
              <a:pathLst>
                <a:path w="2112010" h="11811">
                  <a:moveTo>
                    <a:pt x="2112010" y="0"/>
                  </a:moveTo>
                  <a:lnTo>
                    <a:pt x="762" y="0"/>
                  </a:lnTo>
                  <a:lnTo>
                    <a:pt x="762" y="3429"/>
                  </a:lnTo>
                  <a:lnTo>
                    <a:pt x="0" y="3429"/>
                  </a:lnTo>
                  <a:lnTo>
                    <a:pt x="0" y="11811"/>
                  </a:lnTo>
                  <a:lnTo>
                    <a:pt x="2112010" y="11811"/>
                  </a:lnTo>
                  <a:lnTo>
                    <a:pt x="2112010" y="3429"/>
                  </a:lnTo>
                  <a:lnTo>
                    <a:pt x="2112010" y="0"/>
                  </a:lnTo>
                  <a:close/>
                </a:path>
              </a:pathLst>
            </a:custGeom>
            <a:solidFill>
              <a:srgbClr val="3C2007"/>
            </a:solidFill>
          </p:spPr>
        </p:sp>
        <p:sp>
          <p:nvSpPr>
            <p:cNvPr id="15" name="Freeform 15"/>
            <p:cNvSpPr/>
            <p:nvPr/>
          </p:nvSpPr>
          <p:spPr>
            <a:xfrm>
              <a:off x="22273006" y="49784"/>
              <a:ext cx="3429" cy="2667"/>
            </a:xfrm>
            <a:custGeom>
              <a:avLst/>
              <a:gdLst/>
              <a:ahLst/>
              <a:cxnLst/>
              <a:rect l="l" t="t" r="r" b="b"/>
              <a:pathLst>
                <a:path w="3429" h="2667">
                  <a:moveTo>
                    <a:pt x="3430" y="0"/>
                  </a:moveTo>
                  <a:lnTo>
                    <a:pt x="0" y="0"/>
                  </a:lnTo>
                  <a:lnTo>
                    <a:pt x="0" y="2667"/>
                  </a:lnTo>
                  <a:lnTo>
                    <a:pt x="3430" y="2667"/>
                  </a:lnTo>
                  <a:lnTo>
                    <a:pt x="3430" y="0"/>
                  </a:lnTo>
                  <a:close/>
                </a:path>
              </a:pathLst>
            </a:custGeom>
            <a:solidFill>
              <a:srgbClr val="3C2007"/>
            </a:solidFill>
          </p:spPr>
        </p:sp>
      </p:grpSp>
      <p:grpSp>
        <p:nvGrpSpPr>
          <p:cNvPr id="16" name="Group 16"/>
          <p:cNvGrpSpPr>
            <a:grpSpLocks noChangeAspect="1"/>
          </p:cNvGrpSpPr>
          <p:nvPr/>
        </p:nvGrpSpPr>
        <p:grpSpPr>
          <a:xfrm>
            <a:off x="16840074" y="212823"/>
            <a:ext cx="1221955" cy="1222565"/>
            <a:chOff x="0" y="0"/>
            <a:chExt cx="1629273" cy="1630087"/>
          </a:xfrm>
        </p:grpSpPr>
        <p:sp>
          <p:nvSpPr>
            <p:cNvPr id="17" name="Freeform 17"/>
            <p:cNvSpPr/>
            <p:nvPr/>
          </p:nvSpPr>
          <p:spPr>
            <a:xfrm>
              <a:off x="0" y="0"/>
              <a:ext cx="1629283" cy="1630045"/>
            </a:xfrm>
            <a:custGeom>
              <a:avLst/>
              <a:gdLst/>
              <a:ahLst/>
              <a:cxnLst/>
              <a:rect l="l" t="t" r="r" b="b"/>
              <a:pathLst>
                <a:path w="1629283" h="1630045">
                  <a:moveTo>
                    <a:pt x="0" y="0"/>
                  </a:moveTo>
                  <a:lnTo>
                    <a:pt x="1629283" y="0"/>
                  </a:lnTo>
                  <a:lnTo>
                    <a:pt x="1629283" y="1630045"/>
                  </a:lnTo>
                  <a:lnTo>
                    <a:pt x="0" y="1630045"/>
                  </a:lnTo>
                  <a:lnTo>
                    <a:pt x="0" y="0"/>
                  </a:lnTo>
                  <a:close/>
                </a:path>
              </a:pathLst>
            </a:custGeom>
            <a:blipFill>
              <a:blip r:embed="rId6"/>
              <a:stretch>
                <a:fillRect l="-220" r="-219" b="-2"/>
              </a:stretch>
            </a:blipFill>
          </p:spPr>
        </p:sp>
      </p:grpSp>
      <p:grpSp>
        <p:nvGrpSpPr>
          <p:cNvPr id="18" name="Group 18"/>
          <p:cNvGrpSpPr/>
          <p:nvPr/>
        </p:nvGrpSpPr>
        <p:grpSpPr>
          <a:xfrm>
            <a:off x="15232977" y="332510"/>
            <a:ext cx="2708910" cy="2709545"/>
            <a:chOff x="0" y="0"/>
            <a:chExt cx="3611880" cy="3612727"/>
          </a:xfrm>
        </p:grpSpPr>
        <p:sp>
          <p:nvSpPr>
            <p:cNvPr id="19" name="Freeform 19"/>
            <p:cNvSpPr/>
            <p:nvPr/>
          </p:nvSpPr>
          <p:spPr>
            <a:xfrm>
              <a:off x="0" y="0"/>
              <a:ext cx="2113280" cy="12700"/>
            </a:xfrm>
            <a:custGeom>
              <a:avLst/>
              <a:gdLst/>
              <a:ahLst/>
              <a:cxnLst/>
              <a:rect l="l" t="t" r="r" b="b"/>
              <a:pathLst>
                <a:path w="2113280" h="12700">
                  <a:moveTo>
                    <a:pt x="2113280" y="10287"/>
                  </a:moveTo>
                  <a:lnTo>
                    <a:pt x="2111629" y="10287"/>
                  </a:lnTo>
                  <a:lnTo>
                    <a:pt x="2111629" y="0"/>
                  </a:lnTo>
                  <a:lnTo>
                    <a:pt x="0" y="0"/>
                  </a:lnTo>
                  <a:lnTo>
                    <a:pt x="0" y="12700"/>
                  </a:lnTo>
                  <a:lnTo>
                    <a:pt x="2111629" y="12700"/>
                  </a:lnTo>
                  <a:lnTo>
                    <a:pt x="2113280" y="12700"/>
                  </a:lnTo>
                  <a:lnTo>
                    <a:pt x="2113280" y="10287"/>
                  </a:lnTo>
                  <a:close/>
                </a:path>
              </a:pathLst>
            </a:custGeom>
            <a:solidFill>
              <a:srgbClr val="3C2007"/>
            </a:solidFill>
          </p:spPr>
        </p:sp>
        <p:sp>
          <p:nvSpPr>
            <p:cNvPr id="20" name="Freeform 20"/>
            <p:cNvSpPr/>
            <p:nvPr/>
          </p:nvSpPr>
          <p:spPr>
            <a:xfrm>
              <a:off x="0" y="40640"/>
              <a:ext cx="2121789" cy="12700"/>
            </a:xfrm>
            <a:custGeom>
              <a:avLst/>
              <a:gdLst/>
              <a:ahLst/>
              <a:cxnLst/>
              <a:rect l="l" t="t" r="r" b="b"/>
              <a:pathLst>
                <a:path w="2121789" h="12700">
                  <a:moveTo>
                    <a:pt x="2121789" y="3429"/>
                  </a:moveTo>
                  <a:lnTo>
                    <a:pt x="2120138" y="3429"/>
                  </a:lnTo>
                  <a:lnTo>
                    <a:pt x="2120138" y="0"/>
                  </a:lnTo>
                  <a:lnTo>
                    <a:pt x="0" y="0"/>
                  </a:lnTo>
                  <a:lnTo>
                    <a:pt x="0" y="12700"/>
                  </a:lnTo>
                  <a:lnTo>
                    <a:pt x="2120011" y="12700"/>
                  </a:lnTo>
                  <a:lnTo>
                    <a:pt x="2121662" y="12700"/>
                  </a:lnTo>
                  <a:lnTo>
                    <a:pt x="2121662" y="3429"/>
                  </a:lnTo>
                  <a:close/>
                </a:path>
              </a:pathLst>
            </a:custGeom>
            <a:solidFill>
              <a:srgbClr val="3C2007"/>
            </a:solidFill>
          </p:spPr>
        </p:sp>
        <p:sp>
          <p:nvSpPr>
            <p:cNvPr id="21" name="Freeform 21"/>
            <p:cNvSpPr/>
            <p:nvPr/>
          </p:nvSpPr>
          <p:spPr>
            <a:xfrm>
              <a:off x="3559429" y="1488186"/>
              <a:ext cx="12700" cy="2124456"/>
            </a:xfrm>
            <a:custGeom>
              <a:avLst/>
              <a:gdLst/>
              <a:ahLst/>
              <a:cxnLst/>
              <a:rect l="l" t="t" r="r" b="b"/>
              <a:pathLst>
                <a:path w="12700" h="2124456">
                  <a:moveTo>
                    <a:pt x="12700" y="4826"/>
                  </a:moveTo>
                  <a:lnTo>
                    <a:pt x="8382" y="3429"/>
                  </a:lnTo>
                  <a:lnTo>
                    <a:pt x="4191" y="1778"/>
                  </a:lnTo>
                  <a:lnTo>
                    <a:pt x="0" y="0"/>
                  </a:lnTo>
                  <a:lnTo>
                    <a:pt x="0" y="2124456"/>
                  </a:lnTo>
                  <a:lnTo>
                    <a:pt x="12700" y="2124456"/>
                  </a:lnTo>
                  <a:lnTo>
                    <a:pt x="12700" y="4826"/>
                  </a:lnTo>
                  <a:close/>
                </a:path>
              </a:pathLst>
            </a:custGeom>
            <a:solidFill>
              <a:srgbClr val="3C2007"/>
            </a:solidFill>
          </p:spPr>
        </p:sp>
        <p:sp>
          <p:nvSpPr>
            <p:cNvPr id="22" name="Freeform 22"/>
            <p:cNvSpPr/>
            <p:nvPr/>
          </p:nvSpPr>
          <p:spPr>
            <a:xfrm>
              <a:off x="3599942" y="1500632"/>
              <a:ext cx="11938" cy="2112010"/>
            </a:xfrm>
            <a:custGeom>
              <a:avLst/>
              <a:gdLst/>
              <a:ahLst/>
              <a:cxnLst/>
              <a:rect l="l" t="t" r="r" b="b"/>
              <a:pathLst>
                <a:path w="11938" h="2112010">
                  <a:moveTo>
                    <a:pt x="11938" y="762"/>
                  </a:moveTo>
                  <a:lnTo>
                    <a:pt x="8509" y="762"/>
                  </a:lnTo>
                  <a:lnTo>
                    <a:pt x="8509" y="0"/>
                  </a:lnTo>
                  <a:lnTo>
                    <a:pt x="0" y="0"/>
                  </a:lnTo>
                  <a:lnTo>
                    <a:pt x="0" y="2112010"/>
                  </a:lnTo>
                  <a:lnTo>
                    <a:pt x="8509" y="2112010"/>
                  </a:lnTo>
                  <a:lnTo>
                    <a:pt x="11938" y="2112010"/>
                  </a:lnTo>
                  <a:lnTo>
                    <a:pt x="11938" y="762"/>
                  </a:lnTo>
                  <a:close/>
                </a:path>
              </a:pathLst>
            </a:custGeom>
            <a:solidFill>
              <a:srgbClr val="3C2007"/>
            </a:solidFill>
          </p:spPr>
        </p:sp>
      </p:grpSp>
      <p:grpSp>
        <p:nvGrpSpPr>
          <p:cNvPr id="23" name="Group 23"/>
          <p:cNvGrpSpPr>
            <a:grpSpLocks noChangeAspect="1"/>
          </p:cNvGrpSpPr>
          <p:nvPr/>
        </p:nvGrpSpPr>
        <p:grpSpPr>
          <a:xfrm>
            <a:off x="422876" y="2673851"/>
            <a:ext cx="17268839" cy="6581765"/>
            <a:chOff x="0" y="0"/>
            <a:chExt cx="23025119" cy="8775687"/>
          </a:xfrm>
        </p:grpSpPr>
        <p:sp>
          <p:nvSpPr>
            <p:cNvPr id="24" name="Freeform 24"/>
            <p:cNvSpPr/>
            <p:nvPr/>
          </p:nvSpPr>
          <p:spPr>
            <a:xfrm>
              <a:off x="0" y="0"/>
              <a:ext cx="23025100" cy="8775700"/>
            </a:xfrm>
            <a:custGeom>
              <a:avLst/>
              <a:gdLst/>
              <a:ahLst/>
              <a:cxnLst/>
              <a:rect l="l" t="t" r="r" b="b"/>
              <a:pathLst>
                <a:path w="23025100" h="8775700">
                  <a:moveTo>
                    <a:pt x="0" y="0"/>
                  </a:moveTo>
                  <a:lnTo>
                    <a:pt x="23025100" y="0"/>
                  </a:lnTo>
                  <a:lnTo>
                    <a:pt x="23025100" y="8775700"/>
                  </a:lnTo>
                  <a:lnTo>
                    <a:pt x="0" y="8775700"/>
                  </a:lnTo>
                  <a:lnTo>
                    <a:pt x="0" y="0"/>
                  </a:lnTo>
                  <a:close/>
                </a:path>
              </a:pathLst>
            </a:custGeom>
            <a:blipFill>
              <a:blip r:embed="rId7"/>
              <a:stretch>
                <a:fillRect t="-23" b="-23"/>
              </a:stretch>
            </a:blipFill>
          </p:spPr>
        </p:sp>
      </p:grpSp>
      <p:grpSp>
        <p:nvGrpSpPr>
          <p:cNvPr id="25" name="Group 25"/>
          <p:cNvGrpSpPr>
            <a:grpSpLocks noChangeAspect="1"/>
          </p:cNvGrpSpPr>
          <p:nvPr/>
        </p:nvGrpSpPr>
        <p:grpSpPr>
          <a:xfrm>
            <a:off x="63507" y="8734790"/>
            <a:ext cx="1195694" cy="1196449"/>
            <a:chOff x="0" y="0"/>
            <a:chExt cx="1594259" cy="1595265"/>
          </a:xfrm>
        </p:grpSpPr>
        <p:sp>
          <p:nvSpPr>
            <p:cNvPr id="26" name="Freeform 26"/>
            <p:cNvSpPr/>
            <p:nvPr/>
          </p:nvSpPr>
          <p:spPr>
            <a:xfrm>
              <a:off x="0" y="0"/>
              <a:ext cx="1594231" cy="1595247"/>
            </a:xfrm>
            <a:custGeom>
              <a:avLst/>
              <a:gdLst/>
              <a:ahLst/>
              <a:cxnLst/>
              <a:rect l="l" t="t" r="r" b="b"/>
              <a:pathLst>
                <a:path w="1594231" h="1595247">
                  <a:moveTo>
                    <a:pt x="0" y="0"/>
                  </a:moveTo>
                  <a:lnTo>
                    <a:pt x="1594231" y="0"/>
                  </a:lnTo>
                  <a:lnTo>
                    <a:pt x="1594231" y="1595247"/>
                  </a:lnTo>
                  <a:lnTo>
                    <a:pt x="0" y="1595247"/>
                  </a:lnTo>
                  <a:lnTo>
                    <a:pt x="0" y="0"/>
                  </a:lnTo>
                  <a:close/>
                </a:path>
              </a:pathLst>
            </a:custGeom>
            <a:blipFill>
              <a:blip r:embed="rId8"/>
              <a:stretch>
                <a:fillRect l="-31" r="-33" b="-1"/>
              </a:stretch>
            </a:blipFill>
          </p:spPr>
        </p:sp>
      </p:grpSp>
      <p:grpSp>
        <p:nvGrpSpPr>
          <p:cNvPr id="27" name="Group 27"/>
          <p:cNvGrpSpPr/>
          <p:nvPr/>
        </p:nvGrpSpPr>
        <p:grpSpPr>
          <a:xfrm>
            <a:off x="179844" y="7162533"/>
            <a:ext cx="17724755" cy="2651760"/>
            <a:chOff x="0" y="0"/>
            <a:chExt cx="23633007" cy="3535680"/>
          </a:xfrm>
        </p:grpSpPr>
        <p:sp>
          <p:nvSpPr>
            <p:cNvPr id="28" name="Freeform 28"/>
            <p:cNvSpPr/>
            <p:nvPr/>
          </p:nvSpPr>
          <p:spPr>
            <a:xfrm>
              <a:off x="0" y="0"/>
              <a:ext cx="13589" cy="2066925"/>
            </a:xfrm>
            <a:custGeom>
              <a:avLst/>
              <a:gdLst/>
              <a:ahLst/>
              <a:cxnLst/>
              <a:rect l="l" t="t" r="r" b="b"/>
              <a:pathLst>
                <a:path w="13589" h="2066925">
                  <a:moveTo>
                    <a:pt x="13589" y="0"/>
                  </a:moveTo>
                  <a:lnTo>
                    <a:pt x="5080" y="0"/>
                  </a:lnTo>
                  <a:lnTo>
                    <a:pt x="0" y="0"/>
                  </a:lnTo>
                  <a:lnTo>
                    <a:pt x="0" y="2066036"/>
                  </a:lnTo>
                  <a:lnTo>
                    <a:pt x="5080" y="2066036"/>
                  </a:lnTo>
                  <a:lnTo>
                    <a:pt x="5080" y="2066925"/>
                  </a:lnTo>
                  <a:lnTo>
                    <a:pt x="13589" y="2066925"/>
                  </a:lnTo>
                  <a:lnTo>
                    <a:pt x="13589" y="0"/>
                  </a:lnTo>
                  <a:close/>
                </a:path>
              </a:pathLst>
            </a:custGeom>
            <a:solidFill>
              <a:srgbClr val="3C2007"/>
            </a:solidFill>
          </p:spPr>
        </p:sp>
        <p:sp>
          <p:nvSpPr>
            <p:cNvPr id="29" name="Freeform 29"/>
            <p:cNvSpPr/>
            <p:nvPr/>
          </p:nvSpPr>
          <p:spPr>
            <a:xfrm>
              <a:off x="40513" y="0"/>
              <a:ext cx="12446" cy="2078990"/>
            </a:xfrm>
            <a:custGeom>
              <a:avLst/>
              <a:gdLst/>
              <a:ahLst/>
              <a:cxnLst/>
              <a:rect l="l" t="t" r="r" b="b"/>
              <a:pathLst>
                <a:path w="12446" h="2078990">
                  <a:moveTo>
                    <a:pt x="12446" y="0"/>
                  </a:moveTo>
                  <a:lnTo>
                    <a:pt x="0" y="0"/>
                  </a:lnTo>
                  <a:lnTo>
                    <a:pt x="0" y="2074291"/>
                  </a:lnTo>
                  <a:lnTo>
                    <a:pt x="4191" y="2075688"/>
                  </a:lnTo>
                  <a:lnTo>
                    <a:pt x="8382" y="2077212"/>
                  </a:lnTo>
                  <a:lnTo>
                    <a:pt x="12446" y="2078990"/>
                  </a:lnTo>
                  <a:lnTo>
                    <a:pt x="12446" y="0"/>
                  </a:lnTo>
                  <a:close/>
                </a:path>
              </a:pathLst>
            </a:custGeom>
            <a:solidFill>
              <a:srgbClr val="3C2007"/>
            </a:solidFill>
          </p:spPr>
        </p:sp>
        <p:sp>
          <p:nvSpPr>
            <p:cNvPr id="30" name="Freeform 30"/>
            <p:cNvSpPr/>
            <p:nvPr/>
          </p:nvSpPr>
          <p:spPr>
            <a:xfrm>
              <a:off x="1468120" y="3522980"/>
              <a:ext cx="2067560" cy="12446"/>
            </a:xfrm>
            <a:custGeom>
              <a:avLst/>
              <a:gdLst/>
              <a:ahLst/>
              <a:cxnLst/>
              <a:rect l="l" t="t" r="r" b="b"/>
              <a:pathLst>
                <a:path w="2067560" h="12446">
                  <a:moveTo>
                    <a:pt x="2067560" y="0"/>
                  </a:moveTo>
                  <a:lnTo>
                    <a:pt x="1651" y="0"/>
                  </a:lnTo>
                  <a:lnTo>
                    <a:pt x="0" y="0"/>
                  </a:lnTo>
                  <a:lnTo>
                    <a:pt x="0" y="1778"/>
                  </a:lnTo>
                  <a:lnTo>
                    <a:pt x="1651" y="1778"/>
                  </a:lnTo>
                  <a:lnTo>
                    <a:pt x="1651" y="12446"/>
                  </a:lnTo>
                  <a:lnTo>
                    <a:pt x="2067560" y="12446"/>
                  </a:lnTo>
                  <a:lnTo>
                    <a:pt x="2067560" y="0"/>
                  </a:lnTo>
                  <a:close/>
                </a:path>
              </a:pathLst>
            </a:custGeom>
            <a:solidFill>
              <a:srgbClr val="3C2007"/>
            </a:solidFill>
          </p:spPr>
        </p:sp>
        <p:sp>
          <p:nvSpPr>
            <p:cNvPr id="31" name="Freeform 31"/>
            <p:cNvSpPr/>
            <p:nvPr/>
          </p:nvSpPr>
          <p:spPr>
            <a:xfrm>
              <a:off x="1457960" y="3483356"/>
              <a:ext cx="2077720" cy="12446"/>
            </a:xfrm>
            <a:custGeom>
              <a:avLst/>
              <a:gdLst/>
              <a:ahLst/>
              <a:cxnLst/>
              <a:rect l="l" t="t" r="r" b="b"/>
              <a:pathLst>
                <a:path w="2077720" h="12446">
                  <a:moveTo>
                    <a:pt x="2077720" y="0"/>
                  </a:moveTo>
                  <a:lnTo>
                    <a:pt x="3429" y="0"/>
                  </a:lnTo>
                  <a:lnTo>
                    <a:pt x="0" y="0"/>
                  </a:lnTo>
                  <a:lnTo>
                    <a:pt x="0" y="6096"/>
                  </a:lnTo>
                  <a:lnTo>
                    <a:pt x="3429" y="6096"/>
                  </a:lnTo>
                  <a:lnTo>
                    <a:pt x="3429" y="12446"/>
                  </a:lnTo>
                  <a:lnTo>
                    <a:pt x="2077720" y="12446"/>
                  </a:lnTo>
                  <a:lnTo>
                    <a:pt x="2077720" y="0"/>
                  </a:lnTo>
                  <a:close/>
                </a:path>
              </a:pathLst>
            </a:custGeom>
            <a:solidFill>
              <a:srgbClr val="3C2007"/>
            </a:solidFill>
          </p:spPr>
        </p:sp>
        <p:sp>
          <p:nvSpPr>
            <p:cNvPr id="32" name="Freeform 32"/>
            <p:cNvSpPr/>
            <p:nvPr/>
          </p:nvSpPr>
          <p:spPr>
            <a:xfrm>
              <a:off x="23630255" y="2125853"/>
              <a:ext cx="2667" cy="3429"/>
            </a:xfrm>
            <a:custGeom>
              <a:avLst/>
              <a:gdLst/>
              <a:ahLst/>
              <a:cxnLst/>
              <a:rect l="l" t="t" r="r" b="b"/>
              <a:pathLst>
                <a:path w="2667" h="3429">
                  <a:moveTo>
                    <a:pt x="2667" y="0"/>
                  </a:moveTo>
                  <a:lnTo>
                    <a:pt x="0" y="0"/>
                  </a:lnTo>
                  <a:lnTo>
                    <a:pt x="0" y="3429"/>
                  </a:lnTo>
                  <a:lnTo>
                    <a:pt x="2667" y="3429"/>
                  </a:lnTo>
                  <a:lnTo>
                    <a:pt x="2667" y="0"/>
                  </a:lnTo>
                  <a:close/>
                </a:path>
              </a:pathLst>
            </a:custGeom>
            <a:solidFill>
              <a:srgbClr val="3C2007"/>
            </a:solidFill>
          </p:spPr>
        </p:sp>
      </p:grpSp>
      <p:grpSp>
        <p:nvGrpSpPr>
          <p:cNvPr id="33" name="Group 33"/>
          <p:cNvGrpSpPr>
            <a:grpSpLocks noChangeAspect="1"/>
          </p:cNvGrpSpPr>
          <p:nvPr/>
        </p:nvGrpSpPr>
        <p:grpSpPr>
          <a:xfrm>
            <a:off x="16839634" y="8772658"/>
            <a:ext cx="1222565" cy="1221955"/>
            <a:chOff x="0" y="0"/>
            <a:chExt cx="1630087" cy="1629273"/>
          </a:xfrm>
        </p:grpSpPr>
        <p:sp>
          <p:nvSpPr>
            <p:cNvPr id="34" name="Freeform 34"/>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9"/>
              <a:stretch>
                <a:fillRect l="-170" r="-172"/>
              </a:stretch>
            </a:blipFill>
          </p:spPr>
        </p:sp>
      </p:grpSp>
      <p:grpSp>
        <p:nvGrpSpPr>
          <p:cNvPr id="35" name="Group 35"/>
          <p:cNvGrpSpPr/>
          <p:nvPr/>
        </p:nvGrpSpPr>
        <p:grpSpPr>
          <a:xfrm>
            <a:off x="15233040" y="7165568"/>
            <a:ext cx="2709545" cy="2708910"/>
            <a:chOff x="0" y="0"/>
            <a:chExt cx="3612727" cy="3611880"/>
          </a:xfrm>
        </p:grpSpPr>
        <p:sp>
          <p:nvSpPr>
            <p:cNvPr id="36" name="Freeform 36"/>
            <p:cNvSpPr/>
            <p:nvPr/>
          </p:nvSpPr>
          <p:spPr>
            <a:xfrm>
              <a:off x="0" y="3600069"/>
              <a:ext cx="2112010" cy="11938"/>
            </a:xfrm>
            <a:custGeom>
              <a:avLst/>
              <a:gdLst/>
              <a:ahLst/>
              <a:cxnLst/>
              <a:rect l="l" t="t" r="r" b="b"/>
              <a:pathLst>
                <a:path w="2112010" h="11938">
                  <a:moveTo>
                    <a:pt x="2112010" y="0"/>
                  </a:moveTo>
                  <a:lnTo>
                    <a:pt x="0" y="0"/>
                  </a:lnTo>
                  <a:lnTo>
                    <a:pt x="0" y="8509"/>
                  </a:lnTo>
                  <a:lnTo>
                    <a:pt x="0" y="11938"/>
                  </a:lnTo>
                  <a:lnTo>
                    <a:pt x="2111248" y="11938"/>
                  </a:lnTo>
                  <a:lnTo>
                    <a:pt x="2111248" y="8509"/>
                  </a:lnTo>
                  <a:lnTo>
                    <a:pt x="2112010" y="8509"/>
                  </a:lnTo>
                  <a:lnTo>
                    <a:pt x="2112010" y="0"/>
                  </a:lnTo>
                  <a:close/>
                </a:path>
              </a:pathLst>
            </a:custGeom>
            <a:solidFill>
              <a:srgbClr val="3C2007"/>
            </a:solidFill>
          </p:spPr>
        </p:sp>
        <p:sp>
          <p:nvSpPr>
            <p:cNvPr id="37" name="Freeform 37"/>
            <p:cNvSpPr/>
            <p:nvPr/>
          </p:nvSpPr>
          <p:spPr>
            <a:xfrm>
              <a:off x="0" y="3559429"/>
              <a:ext cx="2124456" cy="12700"/>
            </a:xfrm>
            <a:custGeom>
              <a:avLst/>
              <a:gdLst/>
              <a:ahLst/>
              <a:cxnLst/>
              <a:rect l="l" t="t" r="r" b="b"/>
              <a:pathLst>
                <a:path w="2124456" h="12700">
                  <a:moveTo>
                    <a:pt x="2124329" y="0"/>
                  </a:moveTo>
                  <a:lnTo>
                    <a:pt x="0" y="0"/>
                  </a:lnTo>
                  <a:lnTo>
                    <a:pt x="0" y="12700"/>
                  </a:lnTo>
                  <a:lnTo>
                    <a:pt x="2119630" y="12700"/>
                  </a:lnTo>
                  <a:lnTo>
                    <a:pt x="2121027" y="8382"/>
                  </a:lnTo>
                  <a:lnTo>
                    <a:pt x="2122678" y="4191"/>
                  </a:lnTo>
                  <a:lnTo>
                    <a:pt x="2124456" y="0"/>
                  </a:lnTo>
                  <a:close/>
                </a:path>
              </a:pathLst>
            </a:custGeom>
            <a:solidFill>
              <a:srgbClr val="3C2007"/>
            </a:solidFill>
          </p:spPr>
        </p:sp>
        <p:sp>
          <p:nvSpPr>
            <p:cNvPr id="38" name="Freeform 38"/>
            <p:cNvSpPr/>
            <p:nvPr/>
          </p:nvSpPr>
          <p:spPr>
            <a:xfrm>
              <a:off x="3559302" y="0"/>
              <a:ext cx="12700" cy="2121662"/>
            </a:xfrm>
            <a:custGeom>
              <a:avLst/>
              <a:gdLst/>
              <a:ahLst/>
              <a:cxnLst/>
              <a:rect l="l" t="t" r="r" b="b"/>
              <a:pathLst>
                <a:path w="12700" h="2121662">
                  <a:moveTo>
                    <a:pt x="12700" y="0"/>
                  </a:moveTo>
                  <a:lnTo>
                    <a:pt x="0" y="0"/>
                  </a:lnTo>
                  <a:lnTo>
                    <a:pt x="0" y="2120011"/>
                  </a:lnTo>
                  <a:lnTo>
                    <a:pt x="0" y="2121662"/>
                  </a:lnTo>
                  <a:lnTo>
                    <a:pt x="9271" y="2121662"/>
                  </a:lnTo>
                  <a:lnTo>
                    <a:pt x="9271" y="2120011"/>
                  </a:lnTo>
                  <a:lnTo>
                    <a:pt x="12700" y="2120011"/>
                  </a:lnTo>
                  <a:lnTo>
                    <a:pt x="12700" y="0"/>
                  </a:lnTo>
                  <a:close/>
                </a:path>
              </a:pathLst>
            </a:custGeom>
            <a:solidFill>
              <a:srgbClr val="3C2007"/>
            </a:solidFill>
          </p:spPr>
        </p:sp>
        <p:sp>
          <p:nvSpPr>
            <p:cNvPr id="39" name="Freeform 39"/>
            <p:cNvSpPr/>
            <p:nvPr/>
          </p:nvSpPr>
          <p:spPr>
            <a:xfrm>
              <a:off x="3599942" y="0"/>
              <a:ext cx="12700" cy="2113280"/>
            </a:xfrm>
            <a:custGeom>
              <a:avLst/>
              <a:gdLst/>
              <a:ahLst/>
              <a:cxnLst/>
              <a:rect l="l" t="t" r="r" b="b"/>
              <a:pathLst>
                <a:path w="12700" h="2113280">
                  <a:moveTo>
                    <a:pt x="12700" y="0"/>
                  </a:moveTo>
                  <a:lnTo>
                    <a:pt x="0" y="0"/>
                  </a:lnTo>
                  <a:lnTo>
                    <a:pt x="0" y="2111629"/>
                  </a:lnTo>
                  <a:lnTo>
                    <a:pt x="0" y="2113280"/>
                  </a:lnTo>
                  <a:lnTo>
                    <a:pt x="2413" y="2113280"/>
                  </a:lnTo>
                  <a:lnTo>
                    <a:pt x="2413" y="2111629"/>
                  </a:lnTo>
                  <a:lnTo>
                    <a:pt x="12700" y="2111629"/>
                  </a:lnTo>
                  <a:lnTo>
                    <a:pt x="12700" y="0"/>
                  </a:lnTo>
                  <a:close/>
                </a:path>
              </a:pathLst>
            </a:custGeom>
            <a:solidFill>
              <a:srgbClr val="3C2007"/>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409257" y="551752"/>
            <a:ext cx="17465040" cy="2529205"/>
          </a:xfrm>
          <a:custGeom>
            <a:avLst/>
            <a:gdLst/>
            <a:ahLst/>
            <a:cxnLst/>
            <a:rect l="l" t="t" r="r" b="b"/>
            <a:pathLst>
              <a:path w="17465040" h="2529205">
                <a:moveTo>
                  <a:pt x="0" y="0"/>
                </a:moveTo>
                <a:lnTo>
                  <a:pt x="17465040" y="0"/>
                </a:lnTo>
                <a:lnTo>
                  <a:pt x="17465040" y="2529205"/>
                </a:lnTo>
                <a:lnTo>
                  <a:pt x="0" y="25292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11811" y="533970"/>
            <a:ext cx="17064377" cy="2361373"/>
          </a:xfrm>
          <a:prstGeom prst="rect">
            <a:avLst/>
          </a:prstGeom>
        </p:spPr>
        <p:txBody>
          <a:bodyPr lIns="0" tIns="0" rIns="0" bIns="0" rtlCol="0" anchor="t">
            <a:spAutoFit/>
          </a:bodyPr>
          <a:lstStyle/>
          <a:p>
            <a:pPr algn="ctr">
              <a:lnSpc>
                <a:spcPts val="5851"/>
              </a:lnSpc>
            </a:pPr>
            <a:r>
              <a:rPr lang="en-US" sz="4200" spc="-50">
                <a:solidFill>
                  <a:srgbClr val="F5ECDE"/>
                </a:solidFill>
                <a:latin typeface="Cambria"/>
                <a:ea typeface="Cambria"/>
                <a:cs typeface="Cambria"/>
                <a:sym typeface="Cambria"/>
              </a:rPr>
              <a:t>7.For each book that is loaned out from the "Sharpstown" branch and whose DueDate is 2/3/18, retrieve the book title, the borrower's name, and the borrower's address.</a:t>
            </a:r>
          </a:p>
        </p:txBody>
      </p:sp>
      <p:grpSp>
        <p:nvGrpSpPr>
          <p:cNvPr id="6" name="Group 6"/>
          <p:cNvGrpSpPr/>
          <p:nvPr/>
        </p:nvGrpSpPr>
        <p:grpSpPr>
          <a:xfrm>
            <a:off x="157435" y="1235143"/>
            <a:ext cx="2540" cy="2540"/>
            <a:chOff x="0" y="0"/>
            <a:chExt cx="3387" cy="3387"/>
          </a:xfrm>
        </p:grpSpPr>
        <p:sp>
          <p:nvSpPr>
            <p:cNvPr id="7" name="Freeform 7"/>
            <p:cNvSpPr/>
            <p:nvPr/>
          </p:nvSpPr>
          <p:spPr>
            <a:xfrm>
              <a:off x="0" y="0"/>
              <a:ext cx="2667" cy="3429"/>
            </a:xfrm>
            <a:custGeom>
              <a:avLst/>
              <a:gdLst/>
              <a:ahLst/>
              <a:cxnLst/>
              <a:rect l="l" t="t" r="r" b="b"/>
              <a:pathLst>
                <a:path w="2667" h="3429">
                  <a:moveTo>
                    <a:pt x="0" y="0"/>
                  </a:moveTo>
                  <a:lnTo>
                    <a:pt x="2667" y="0"/>
                  </a:lnTo>
                  <a:lnTo>
                    <a:pt x="2667" y="3429"/>
                  </a:lnTo>
                  <a:lnTo>
                    <a:pt x="0" y="3429"/>
                  </a:lnTo>
                  <a:lnTo>
                    <a:pt x="0" y="0"/>
                  </a:lnTo>
                  <a:close/>
                </a:path>
              </a:pathLst>
            </a:custGeom>
            <a:solidFill>
              <a:srgbClr val="3C2007"/>
            </a:solidFill>
          </p:spPr>
        </p:sp>
      </p:grpSp>
      <p:grpSp>
        <p:nvGrpSpPr>
          <p:cNvPr id="8" name="Group 8"/>
          <p:cNvGrpSpPr>
            <a:grpSpLocks noChangeAspect="1"/>
          </p:cNvGrpSpPr>
          <p:nvPr/>
        </p:nvGrpSpPr>
        <p:grpSpPr>
          <a:xfrm>
            <a:off x="-226" y="-56"/>
            <a:ext cx="1222565" cy="1221955"/>
            <a:chOff x="0" y="0"/>
            <a:chExt cx="1630087" cy="1629273"/>
          </a:xfrm>
        </p:grpSpPr>
        <p:sp>
          <p:nvSpPr>
            <p:cNvPr id="9" name="Freeform 9"/>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5"/>
              <a:stretch>
                <a:fillRect l="-170" r="-172"/>
              </a:stretch>
            </a:blipFill>
          </p:spPr>
        </p:sp>
      </p:grpSp>
      <p:grpSp>
        <p:nvGrpSpPr>
          <p:cNvPr id="10" name="Group 10"/>
          <p:cNvGrpSpPr/>
          <p:nvPr/>
        </p:nvGrpSpPr>
        <p:grpSpPr>
          <a:xfrm>
            <a:off x="119456" y="120090"/>
            <a:ext cx="16933545" cy="2708910"/>
            <a:chOff x="0" y="0"/>
            <a:chExt cx="22578060" cy="3611880"/>
          </a:xfrm>
        </p:grpSpPr>
        <p:sp>
          <p:nvSpPr>
            <p:cNvPr id="11" name="Freeform 11"/>
            <p:cNvSpPr/>
            <p:nvPr/>
          </p:nvSpPr>
          <p:spPr>
            <a:xfrm>
              <a:off x="0" y="1498600"/>
              <a:ext cx="12700" cy="2113280"/>
            </a:xfrm>
            <a:custGeom>
              <a:avLst/>
              <a:gdLst/>
              <a:ahLst/>
              <a:cxnLst/>
              <a:rect l="l" t="t" r="r" b="b"/>
              <a:pathLst>
                <a:path w="12700" h="2113280">
                  <a:moveTo>
                    <a:pt x="12700" y="0"/>
                  </a:moveTo>
                  <a:lnTo>
                    <a:pt x="10287" y="0"/>
                  </a:lnTo>
                  <a:lnTo>
                    <a:pt x="10287" y="1651"/>
                  </a:lnTo>
                  <a:lnTo>
                    <a:pt x="0" y="1651"/>
                  </a:lnTo>
                  <a:lnTo>
                    <a:pt x="0" y="2113280"/>
                  </a:lnTo>
                  <a:lnTo>
                    <a:pt x="12700" y="2113280"/>
                  </a:lnTo>
                  <a:lnTo>
                    <a:pt x="12700" y="1651"/>
                  </a:lnTo>
                  <a:lnTo>
                    <a:pt x="12700" y="0"/>
                  </a:lnTo>
                  <a:close/>
                </a:path>
              </a:pathLst>
            </a:custGeom>
            <a:solidFill>
              <a:srgbClr val="3C2007"/>
            </a:solidFill>
          </p:spPr>
        </p:sp>
        <p:sp>
          <p:nvSpPr>
            <p:cNvPr id="12" name="Freeform 12"/>
            <p:cNvSpPr/>
            <p:nvPr/>
          </p:nvSpPr>
          <p:spPr>
            <a:xfrm>
              <a:off x="40640" y="1490091"/>
              <a:ext cx="12700" cy="2121789"/>
            </a:xfrm>
            <a:custGeom>
              <a:avLst/>
              <a:gdLst/>
              <a:ahLst/>
              <a:cxnLst/>
              <a:rect l="l" t="t" r="r" b="b"/>
              <a:pathLst>
                <a:path w="12700" h="2121789">
                  <a:moveTo>
                    <a:pt x="12573" y="0"/>
                  </a:moveTo>
                  <a:lnTo>
                    <a:pt x="3429" y="0"/>
                  </a:lnTo>
                  <a:lnTo>
                    <a:pt x="3429" y="1651"/>
                  </a:lnTo>
                  <a:lnTo>
                    <a:pt x="0" y="1651"/>
                  </a:lnTo>
                  <a:lnTo>
                    <a:pt x="0" y="2121789"/>
                  </a:lnTo>
                  <a:lnTo>
                    <a:pt x="12700" y="2121789"/>
                  </a:lnTo>
                  <a:lnTo>
                    <a:pt x="12700" y="1778"/>
                  </a:lnTo>
                  <a:lnTo>
                    <a:pt x="12700" y="127"/>
                  </a:lnTo>
                  <a:close/>
                </a:path>
              </a:pathLst>
            </a:custGeom>
            <a:solidFill>
              <a:srgbClr val="3C2007"/>
            </a:solidFill>
          </p:spPr>
        </p:sp>
        <p:sp>
          <p:nvSpPr>
            <p:cNvPr id="13" name="Freeform 13"/>
            <p:cNvSpPr/>
            <p:nvPr/>
          </p:nvSpPr>
          <p:spPr>
            <a:xfrm>
              <a:off x="1488313" y="39751"/>
              <a:ext cx="2124329" cy="12700"/>
            </a:xfrm>
            <a:custGeom>
              <a:avLst/>
              <a:gdLst/>
              <a:ahLst/>
              <a:cxnLst/>
              <a:rect l="l" t="t" r="r" b="b"/>
              <a:pathLst>
                <a:path w="2124329" h="12700">
                  <a:moveTo>
                    <a:pt x="2124329" y="0"/>
                  </a:moveTo>
                  <a:lnTo>
                    <a:pt x="4699" y="0"/>
                  </a:lnTo>
                  <a:lnTo>
                    <a:pt x="3302" y="4318"/>
                  </a:lnTo>
                  <a:lnTo>
                    <a:pt x="1778" y="8509"/>
                  </a:lnTo>
                  <a:lnTo>
                    <a:pt x="0" y="12700"/>
                  </a:lnTo>
                  <a:lnTo>
                    <a:pt x="2124329" y="12700"/>
                  </a:lnTo>
                  <a:lnTo>
                    <a:pt x="2124329" y="0"/>
                  </a:lnTo>
                  <a:close/>
                </a:path>
              </a:pathLst>
            </a:custGeom>
            <a:solidFill>
              <a:srgbClr val="3C2007"/>
            </a:solidFill>
          </p:spPr>
        </p:sp>
        <p:sp>
          <p:nvSpPr>
            <p:cNvPr id="14" name="Freeform 14"/>
            <p:cNvSpPr/>
            <p:nvPr/>
          </p:nvSpPr>
          <p:spPr>
            <a:xfrm>
              <a:off x="1500632" y="0"/>
              <a:ext cx="2112010" cy="11811"/>
            </a:xfrm>
            <a:custGeom>
              <a:avLst/>
              <a:gdLst/>
              <a:ahLst/>
              <a:cxnLst/>
              <a:rect l="l" t="t" r="r" b="b"/>
              <a:pathLst>
                <a:path w="2112010" h="11811">
                  <a:moveTo>
                    <a:pt x="2112010" y="0"/>
                  </a:moveTo>
                  <a:lnTo>
                    <a:pt x="762" y="0"/>
                  </a:lnTo>
                  <a:lnTo>
                    <a:pt x="762" y="3429"/>
                  </a:lnTo>
                  <a:lnTo>
                    <a:pt x="0" y="3429"/>
                  </a:lnTo>
                  <a:lnTo>
                    <a:pt x="0" y="11811"/>
                  </a:lnTo>
                  <a:lnTo>
                    <a:pt x="2112010" y="11811"/>
                  </a:lnTo>
                  <a:lnTo>
                    <a:pt x="2112010" y="3429"/>
                  </a:lnTo>
                  <a:lnTo>
                    <a:pt x="2112010" y="0"/>
                  </a:lnTo>
                  <a:close/>
                </a:path>
              </a:pathLst>
            </a:custGeom>
            <a:solidFill>
              <a:srgbClr val="3C2007"/>
            </a:solidFill>
          </p:spPr>
        </p:sp>
        <p:sp>
          <p:nvSpPr>
            <p:cNvPr id="15" name="Freeform 15"/>
            <p:cNvSpPr/>
            <p:nvPr/>
          </p:nvSpPr>
          <p:spPr>
            <a:xfrm>
              <a:off x="22574377" y="381127"/>
              <a:ext cx="3429" cy="2667"/>
            </a:xfrm>
            <a:custGeom>
              <a:avLst/>
              <a:gdLst/>
              <a:ahLst/>
              <a:cxnLst/>
              <a:rect l="l" t="t" r="r" b="b"/>
              <a:pathLst>
                <a:path w="3429" h="2667">
                  <a:moveTo>
                    <a:pt x="3429" y="0"/>
                  </a:moveTo>
                  <a:lnTo>
                    <a:pt x="0" y="0"/>
                  </a:lnTo>
                  <a:lnTo>
                    <a:pt x="0" y="2667"/>
                  </a:lnTo>
                  <a:lnTo>
                    <a:pt x="3429" y="2667"/>
                  </a:lnTo>
                  <a:lnTo>
                    <a:pt x="3429" y="0"/>
                  </a:lnTo>
                  <a:close/>
                </a:path>
              </a:pathLst>
            </a:custGeom>
            <a:solidFill>
              <a:srgbClr val="3C2007"/>
            </a:solidFill>
          </p:spPr>
        </p:sp>
      </p:grpSp>
      <p:grpSp>
        <p:nvGrpSpPr>
          <p:cNvPr id="16" name="Group 16"/>
          <p:cNvGrpSpPr>
            <a:grpSpLocks noChangeAspect="1"/>
          </p:cNvGrpSpPr>
          <p:nvPr/>
        </p:nvGrpSpPr>
        <p:grpSpPr>
          <a:xfrm>
            <a:off x="17066023" y="248278"/>
            <a:ext cx="1221955" cy="1222565"/>
            <a:chOff x="0" y="0"/>
            <a:chExt cx="1629273" cy="1630087"/>
          </a:xfrm>
        </p:grpSpPr>
        <p:sp>
          <p:nvSpPr>
            <p:cNvPr id="17" name="Freeform 17"/>
            <p:cNvSpPr/>
            <p:nvPr/>
          </p:nvSpPr>
          <p:spPr>
            <a:xfrm>
              <a:off x="0" y="0"/>
              <a:ext cx="1629283" cy="1630045"/>
            </a:xfrm>
            <a:custGeom>
              <a:avLst/>
              <a:gdLst/>
              <a:ahLst/>
              <a:cxnLst/>
              <a:rect l="l" t="t" r="r" b="b"/>
              <a:pathLst>
                <a:path w="1629283" h="1630045">
                  <a:moveTo>
                    <a:pt x="0" y="0"/>
                  </a:moveTo>
                  <a:lnTo>
                    <a:pt x="1629283" y="0"/>
                  </a:lnTo>
                  <a:lnTo>
                    <a:pt x="1629283" y="1630045"/>
                  </a:lnTo>
                  <a:lnTo>
                    <a:pt x="0" y="1630045"/>
                  </a:lnTo>
                  <a:lnTo>
                    <a:pt x="0" y="0"/>
                  </a:lnTo>
                  <a:close/>
                </a:path>
              </a:pathLst>
            </a:custGeom>
            <a:blipFill>
              <a:blip r:embed="rId6"/>
              <a:stretch>
                <a:fillRect l="-24" r="-24" b="-2"/>
              </a:stretch>
            </a:blipFill>
          </p:spPr>
        </p:sp>
      </p:grpSp>
      <p:grpSp>
        <p:nvGrpSpPr>
          <p:cNvPr id="18" name="Group 18"/>
          <p:cNvGrpSpPr/>
          <p:nvPr/>
        </p:nvGrpSpPr>
        <p:grpSpPr>
          <a:xfrm>
            <a:off x="15458923" y="367969"/>
            <a:ext cx="2708910" cy="2709545"/>
            <a:chOff x="0" y="0"/>
            <a:chExt cx="3611880" cy="3612727"/>
          </a:xfrm>
        </p:grpSpPr>
        <p:sp>
          <p:nvSpPr>
            <p:cNvPr id="19" name="Freeform 19"/>
            <p:cNvSpPr/>
            <p:nvPr/>
          </p:nvSpPr>
          <p:spPr>
            <a:xfrm>
              <a:off x="0" y="0"/>
              <a:ext cx="2113280" cy="12700"/>
            </a:xfrm>
            <a:custGeom>
              <a:avLst/>
              <a:gdLst/>
              <a:ahLst/>
              <a:cxnLst/>
              <a:rect l="l" t="t" r="r" b="b"/>
              <a:pathLst>
                <a:path w="2113280" h="12700">
                  <a:moveTo>
                    <a:pt x="2113280" y="10287"/>
                  </a:moveTo>
                  <a:lnTo>
                    <a:pt x="2111629" y="10287"/>
                  </a:lnTo>
                  <a:lnTo>
                    <a:pt x="2111629" y="0"/>
                  </a:lnTo>
                  <a:lnTo>
                    <a:pt x="0" y="0"/>
                  </a:lnTo>
                  <a:lnTo>
                    <a:pt x="0" y="12700"/>
                  </a:lnTo>
                  <a:lnTo>
                    <a:pt x="2111629" y="12700"/>
                  </a:lnTo>
                  <a:lnTo>
                    <a:pt x="2113280" y="12700"/>
                  </a:lnTo>
                  <a:lnTo>
                    <a:pt x="2113280" y="10287"/>
                  </a:lnTo>
                  <a:close/>
                </a:path>
              </a:pathLst>
            </a:custGeom>
            <a:solidFill>
              <a:srgbClr val="3C2007"/>
            </a:solidFill>
          </p:spPr>
        </p:sp>
        <p:sp>
          <p:nvSpPr>
            <p:cNvPr id="20" name="Freeform 20"/>
            <p:cNvSpPr/>
            <p:nvPr/>
          </p:nvSpPr>
          <p:spPr>
            <a:xfrm>
              <a:off x="0" y="40640"/>
              <a:ext cx="2121789" cy="12700"/>
            </a:xfrm>
            <a:custGeom>
              <a:avLst/>
              <a:gdLst/>
              <a:ahLst/>
              <a:cxnLst/>
              <a:rect l="l" t="t" r="r" b="b"/>
              <a:pathLst>
                <a:path w="2121789" h="12700">
                  <a:moveTo>
                    <a:pt x="2121789" y="3429"/>
                  </a:moveTo>
                  <a:lnTo>
                    <a:pt x="2120138" y="3429"/>
                  </a:lnTo>
                  <a:lnTo>
                    <a:pt x="2120138" y="0"/>
                  </a:lnTo>
                  <a:lnTo>
                    <a:pt x="0" y="0"/>
                  </a:lnTo>
                  <a:lnTo>
                    <a:pt x="0" y="12700"/>
                  </a:lnTo>
                  <a:lnTo>
                    <a:pt x="2120011" y="12700"/>
                  </a:lnTo>
                  <a:lnTo>
                    <a:pt x="2121662" y="12700"/>
                  </a:lnTo>
                  <a:lnTo>
                    <a:pt x="2121662" y="3429"/>
                  </a:lnTo>
                  <a:close/>
                </a:path>
              </a:pathLst>
            </a:custGeom>
            <a:solidFill>
              <a:srgbClr val="3C2007"/>
            </a:solidFill>
          </p:spPr>
        </p:sp>
        <p:sp>
          <p:nvSpPr>
            <p:cNvPr id="21" name="Freeform 21"/>
            <p:cNvSpPr/>
            <p:nvPr/>
          </p:nvSpPr>
          <p:spPr>
            <a:xfrm>
              <a:off x="3559429" y="1488186"/>
              <a:ext cx="12700" cy="2124456"/>
            </a:xfrm>
            <a:custGeom>
              <a:avLst/>
              <a:gdLst/>
              <a:ahLst/>
              <a:cxnLst/>
              <a:rect l="l" t="t" r="r" b="b"/>
              <a:pathLst>
                <a:path w="12700" h="2124456">
                  <a:moveTo>
                    <a:pt x="12700" y="4826"/>
                  </a:moveTo>
                  <a:lnTo>
                    <a:pt x="8382" y="3429"/>
                  </a:lnTo>
                  <a:lnTo>
                    <a:pt x="4191" y="1778"/>
                  </a:lnTo>
                  <a:lnTo>
                    <a:pt x="0" y="0"/>
                  </a:lnTo>
                  <a:lnTo>
                    <a:pt x="0" y="2124456"/>
                  </a:lnTo>
                  <a:lnTo>
                    <a:pt x="12700" y="2124456"/>
                  </a:lnTo>
                  <a:lnTo>
                    <a:pt x="12700" y="4826"/>
                  </a:lnTo>
                  <a:close/>
                </a:path>
              </a:pathLst>
            </a:custGeom>
            <a:solidFill>
              <a:srgbClr val="3C2007"/>
            </a:solidFill>
          </p:spPr>
        </p:sp>
        <p:sp>
          <p:nvSpPr>
            <p:cNvPr id="22" name="Freeform 22"/>
            <p:cNvSpPr/>
            <p:nvPr/>
          </p:nvSpPr>
          <p:spPr>
            <a:xfrm>
              <a:off x="3599942" y="1500632"/>
              <a:ext cx="11938" cy="2112010"/>
            </a:xfrm>
            <a:custGeom>
              <a:avLst/>
              <a:gdLst/>
              <a:ahLst/>
              <a:cxnLst/>
              <a:rect l="l" t="t" r="r" b="b"/>
              <a:pathLst>
                <a:path w="11938" h="2112010">
                  <a:moveTo>
                    <a:pt x="11938" y="762"/>
                  </a:moveTo>
                  <a:lnTo>
                    <a:pt x="8509" y="762"/>
                  </a:lnTo>
                  <a:lnTo>
                    <a:pt x="8509" y="0"/>
                  </a:lnTo>
                  <a:lnTo>
                    <a:pt x="0" y="0"/>
                  </a:lnTo>
                  <a:lnTo>
                    <a:pt x="0" y="2112010"/>
                  </a:lnTo>
                  <a:lnTo>
                    <a:pt x="8509" y="2112010"/>
                  </a:lnTo>
                  <a:lnTo>
                    <a:pt x="11938" y="2112010"/>
                  </a:lnTo>
                  <a:lnTo>
                    <a:pt x="11938" y="762"/>
                  </a:lnTo>
                  <a:close/>
                </a:path>
              </a:pathLst>
            </a:custGeom>
            <a:solidFill>
              <a:srgbClr val="3C2007"/>
            </a:solidFill>
          </p:spPr>
        </p:sp>
      </p:grpSp>
      <p:grpSp>
        <p:nvGrpSpPr>
          <p:cNvPr id="23" name="Group 23"/>
          <p:cNvGrpSpPr>
            <a:grpSpLocks noChangeAspect="1"/>
          </p:cNvGrpSpPr>
          <p:nvPr/>
        </p:nvGrpSpPr>
        <p:grpSpPr>
          <a:xfrm>
            <a:off x="685800" y="3314700"/>
            <a:ext cx="16916400" cy="6553200"/>
            <a:chOff x="-2889" y="-72623"/>
            <a:chExt cx="22555200" cy="8737600"/>
          </a:xfrm>
        </p:grpSpPr>
        <p:sp>
          <p:nvSpPr>
            <p:cNvPr id="24" name="Freeform 24"/>
            <p:cNvSpPr/>
            <p:nvPr/>
          </p:nvSpPr>
          <p:spPr>
            <a:xfrm>
              <a:off x="-2889" y="-72623"/>
              <a:ext cx="22555200" cy="8737600"/>
            </a:xfrm>
            <a:custGeom>
              <a:avLst/>
              <a:gdLst/>
              <a:ahLst/>
              <a:cxnLst/>
              <a:rect l="l" t="t" r="r" b="b"/>
              <a:pathLst>
                <a:path w="22555200" h="8737600">
                  <a:moveTo>
                    <a:pt x="0" y="0"/>
                  </a:moveTo>
                  <a:lnTo>
                    <a:pt x="22555200" y="0"/>
                  </a:lnTo>
                  <a:lnTo>
                    <a:pt x="22555200" y="8737600"/>
                  </a:lnTo>
                  <a:lnTo>
                    <a:pt x="0" y="8737600"/>
                  </a:lnTo>
                  <a:lnTo>
                    <a:pt x="0" y="0"/>
                  </a:lnTo>
                  <a:close/>
                </a:path>
              </a:pathLst>
            </a:custGeom>
            <a:blipFill>
              <a:blip r:embed="rId7"/>
              <a:stretch>
                <a:fillRect t="-14" b="-14"/>
              </a:stretch>
            </a:blipFill>
          </p:spPr>
          <p:txBody>
            <a:bodyPr/>
            <a:lstStyle/>
            <a:p>
              <a:endParaRPr lang="en-IN" dirty="0"/>
            </a:p>
          </p:txBody>
        </p:sp>
      </p:grpSp>
      <p:grpSp>
        <p:nvGrpSpPr>
          <p:cNvPr id="25" name="Group 25"/>
          <p:cNvGrpSpPr>
            <a:grpSpLocks noChangeAspect="1"/>
          </p:cNvGrpSpPr>
          <p:nvPr/>
        </p:nvGrpSpPr>
        <p:grpSpPr>
          <a:xfrm>
            <a:off x="63507" y="9090705"/>
            <a:ext cx="1195694" cy="1196449"/>
            <a:chOff x="0" y="0"/>
            <a:chExt cx="1594259" cy="1595265"/>
          </a:xfrm>
        </p:grpSpPr>
        <p:sp>
          <p:nvSpPr>
            <p:cNvPr id="26" name="Freeform 26"/>
            <p:cNvSpPr/>
            <p:nvPr/>
          </p:nvSpPr>
          <p:spPr>
            <a:xfrm>
              <a:off x="0" y="0"/>
              <a:ext cx="1594231" cy="1595247"/>
            </a:xfrm>
            <a:custGeom>
              <a:avLst/>
              <a:gdLst/>
              <a:ahLst/>
              <a:cxnLst/>
              <a:rect l="l" t="t" r="r" b="b"/>
              <a:pathLst>
                <a:path w="1594231" h="1595247">
                  <a:moveTo>
                    <a:pt x="0" y="0"/>
                  </a:moveTo>
                  <a:lnTo>
                    <a:pt x="1594231" y="0"/>
                  </a:lnTo>
                  <a:lnTo>
                    <a:pt x="1594231" y="1595247"/>
                  </a:lnTo>
                  <a:lnTo>
                    <a:pt x="0" y="1595247"/>
                  </a:lnTo>
                  <a:lnTo>
                    <a:pt x="0" y="0"/>
                  </a:lnTo>
                  <a:close/>
                </a:path>
              </a:pathLst>
            </a:custGeom>
            <a:blipFill>
              <a:blip r:embed="rId8"/>
              <a:stretch>
                <a:fillRect l="-31" r="-33" b="-1"/>
              </a:stretch>
            </a:blipFill>
          </p:spPr>
        </p:sp>
      </p:grpSp>
      <p:grpSp>
        <p:nvGrpSpPr>
          <p:cNvPr id="27" name="Group 27"/>
          <p:cNvGrpSpPr/>
          <p:nvPr/>
        </p:nvGrpSpPr>
        <p:grpSpPr>
          <a:xfrm>
            <a:off x="179844" y="7518450"/>
            <a:ext cx="17950815" cy="2651760"/>
            <a:chOff x="0" y="0"/>
            <a:chExt cx="23934420" cy="3535680"/>
          </a:xfrm>
        </p:grpSpPr>
        <p:sp>
          <p:nvSpPr>
            <p:cNvPr id="28" name="Freeform 28"/>
            <p:cNvSpPr/>
            <p:nvPr/>
          </p:nvSpPr>
          <p:spPr>
            <a:xfrm>
              <a:off x="0" y="0"/>
              <a:ext cx="13589" cy="2066925"/>
            </a:xfrm>
            <a:custGeom>
              <a:avLst/>
              <a:gdLst/>
              <a:ahLst/>
              <a:cxnLst/>
              <a:rect l="l" t="t" r="r" b="b"/>
              <a:pathLst>
                <a:path w="13589" h="2066925">
                  <a:moveTo>
                    <a:pt x="13589" y="0"/>
                  </a:moveTo>
                  <a:lnTo>
                    <a:pt x="5080" y="0"/>
                  </a:lnTo>
                  <a:lnTo>
                    <a:pt x="0" y="0"/>
                  </a:lnTo>
                  <a:lnTo>
                    <a:pt x="0" y="2066036"/>
                  </a:lnTo>
                  <a:lnTo>
                    <a:pt x="5080" y="2066036"/>
                  </a:lnTo>
                  <a:lnTo>
                    <a:pt x="5080" y="2066925"/>
                  </a:lnTo>
                  <a:lnTo>
                    <a:pt x="13589" y="2066925"/>
                  </a:lnTo>
                  <a:lnTo>
                    <a:pt x="13589" y="0"/>
                  </a:lnTo>
                  <a:close/>
                </a:path>
              </a:pathLst>
            </a:custGeom>
            <a:solidFill>
              <a:srgbClr val="3C2007"/>
            </a:solidFill>
          </p:spPr>
        </p:sp>
        <p:sp>
          <p:nvSpPr>
            <p:cNvPr id="29" name="Freeform 29"/>
            <p:cNvSpPr/>
            <p:nvPr/>
          </p:nvSpPr>
          <p:spPr>
            <a:xfrm>
              <a:off x="40513" y="0"/>
              <a:ext cx="12446" cy="2078863"/>
            </a:xfrm>
            <a:custGeom>
              <a:avLst/>
              <a:gdLst/>
              <a:ahLst/>
              <a:cxnLst/>
              <a:rect l="l" t="t" r="r" b="b"/>
              <a:pathLst>
                <a:path w="12446" h="2078863">
                  <a:moveTo>
                    <a:pt x="12446" y="0"/>
                  </a:moveTo>
                  <a:lnTo>
                    <a:pt x="0" y="0"/>
                  </a:lnTo>
                  <a:lnTo>
                    <a:pt x="0" y="2074291"/>
                  </a:lnTo>
                  <a:lnTo>
                    <a:pt x="4191" y="2075688"/>
                  </a:lnTo>
                  <a:lnTo>
                    <a:pt x="8382" y="2077212"/>
                  </a:lnTo>
                  <a:lnTo>
                    <a:pt x="12446" y="2078863"/>
                  </a:lnTo>
                  <a:lnTo>
                    <a:pt x="12446" y="0"/>
                  </a:lnTo>
                  <a:close/>
                </a:path>
              </a:pathLst>
            </a:custGeom>
            <a:solidFill>
              <a:srgbClr val="3C2007"/>
            </a:solidFill>
          </p:spPr>
        </p:sp>
        <p:sp>
          <p:nvSpPr>
            <p:cNvPr id="30" name="Freeform 30"/>
            <p:cNvSpPr/>
            <p:nvPr/>
          </p:nvSpPr>
          <p:spPr>
            <a:xfrm>
              <a:off x="1468120" y="3522980"/>
              <a:ext cx="2067560" cy="12446"/>
            </a:xfrm>
            <a:custGeom>
              <a:avLst/>
              <a:gdLst/>
              <a:ahLst/>
              <a:cxnLst/>
              <a:rect l="l" t="t" r="r" b="b"/>
              <a:pathLst>
                <a:path w="2067560" h="12446">
                  <a:moveTo>
                    <a:pt x="2067560" y="0"/>
                  </a:moveTo>
                  <a:lnTo>
                    <a:pt x="1651" y="0"/>
                  </a:lnTo>
                  <a:lnTo>
                    <a:pt x="0" y="0"/>
                  </a:lnTo>
                  <a:lnTo>
                    <a:pt x="0" y="1778"/>
                  </a:lnTo>
                  <a:lnTo>
                    <a:pt x="1651" y="1778"/>
                  </a:lnTo>
                  <a:lnTo>
                    <a:pt x="1651" y="12446"/>
                  </a:lnTo>
                  <a:lnTo>
                    <a:pt x="2067560" y="12446"/>
                  </a:lnTo>
                  <a:lnTo>
                    <a:pt x="2067560" y="0"/>
                  </a:lnTo>
                  <a:close/>
                </a:path>
              </a:pathLst>
            </a:custGeom>
            <a:solidFill>
              <a:srgbClr val="3C2007"/>
            </a:solidFill>
          </p:spPr>
        </p:sp>
        <p:sp>
          <p:nvSpPr>
            <p:cNvPr id="31" name="Freeform 31"/>
            <p:cNvSpPr/>
            <p:nvPr/>
          </p:nvSpPr>
          <p:spPr>
            <a:xfrm>
              <a:off x="1457960" y="3483356"/>
              <a:ext cx="2077720" cy="12446"/>
            </a:xfrm>
            <a:custGeom>
              <a:avLst/>
              <a:gdLst/>
              <a:ahLst/>
              <a:cxnLst/>
              <a:rect l="l" t="t" r="r" b="b"/>
              <a:pathLst>
                <a:path w="2077720" h="12446">
                  <a:moveTo>
                    <a:pt x="2077720" y="0"/>
                  </a:moveTo>
                  <a:lnTo>
                    <a:pt x="3429" y="0"/>
                  </a:lnTo>
                  <a:lnTo>
                    <a:pt x="0" y="0"/>
                  </a:lnTo>
                  <a:lnTo>
                    <a:pt x="0" y="6096"/>
                  </a:lnTo>
                  <a:lnTo>
                    <a:pt x="3429" y="6096"/>
                  </a:lnTo>
                  <a:lnTo>
                    <a:pt x="3429" y="12446"/>
                  </a:lnTo>
                  <a:lnTo>
                    <a:pt x="2077720" y="12446"/>
                  </a:lnTo>
                  <a:lnTo>
                    <a:pt x="2077720" y="0"/>
                  </a:lnTo>
                  <a:close/>
                </a:path>
              </a:pathLst>
            </a:custGeom>
            <a:solidFill>
              <a:srgbClr val="3C2007"/>
            </a:solidFill>
          </p:spPr>
        </p:sp>
        <p:sp>
          <p:nvSpPr>
            <p:cNvPr id="32" name="Freeform 32"/>
            <p:cNvSpPr/>
            <p:nvPr/>
          </p:nvSpPr>
          <p:spPr>
            <a:xfrm>
              <a:off x="23931499" y="2041017"/>
              <a:ext cx="2667" cy="3429"/>
            </a:xfrm>
            <a:custGeom>
              <a:avLst/>
              <a:gdLst/>
              <a:ahLst/>
              <a:cxnLst/>
              <a:rect l="l" t="t" r="r" b="b"/>
              <a:pathLst>
                <a:path w="2667" h="3429">
                  <a:moveTo>
                    <a:pt x="2666" y="0"/>
                  </a:moveTo>
                  <a:lnTo>
                    <a:pt x="0" y="0"/>
                  </a:lnTo>
                  <a:lnTo>
                    <a:pt x="0" y="3429"/>
                  </a:lnTo>
                  <a:lnTo>
                    <a:pt x="2666" y="3429"/>
                  </a:lnTo>
                  <a:lnTo>
                    <a:pt x="2666" y="0"/>
                  </a:lnTo>
                  <a:close/>
                </a:path>
              </a:pathLst>
            </a:custGeom>
            <a:solidFill>
              <a:srgbClr val="3C2007"/>
            </a:solidFill>
          </p:spPr>
        </p:sp>
      </p:grpSp>
      <p:grpSp>
        <p:nvGrpSpPr>
          <p:cNvPr id="33" name="Group 33"/>
          <p:cNvGrpSpPr>
            <a:grpSpLocks noChangeAspect="1"/>
          </p:cNvGrpSpPr>
          <p:nvPr/>
        </p:nvGrpSpPr>
        <p:grpSpPr>
          <a:xfrm>
            <a:off x="17065583" y="9065022"/>
            <a:ext cx="1222565" cy="1221955"/>
            <a:chOff x="0" y="0"/>
            <a:chExt cx="1630087" cy="1629273"/>
          </a:xfrm>
        </p:grpSpPr>
        <p:sp>
          <p:nvSpPr>
            <p:cNvPr id="34" name="Freeform 34"/>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9"/>
              <a:stretch>
                <a:fillRect t="-24" r="-2" b="-24"/>
              </a:stretch>
            </a:blipFill>
          </p:spPr>
        </p:sp>
      </p:grpSp>
      <p:grpSp>
        <p:nvGrpSpPr>
          <p:cNvPr id="35" name="Group 35"/>
          <p:cNvGrpSpPr/>
          <p:nvPr/>
        </p:nvGrpSpPr>
        <p:grpSpPr>
          <a:xfrm>
            <a:off x="15458986" y="7457935"/>
            <a:ext cx="2709545" cy="2708910"/>
            <a:chOff x="0" y="0"/>
            <a:chExt cx="3612727" cy="3611880"/>
          </a:xfrm>
        </p:grpSpPr>
        <p:sp>
          <p:nvSpPr>
            <p:cNvPr id="36" name="Freeform 36"/>
            <p:cNvSpPr/>
            <p:nvPr/>
          </p:nvSpPr>
          <p:spPr>
            <a:xfrm>
              <a:off x="0" y="3600069"/>
              <a:ext cx="2112137" cy="11938"/>
            </a:xfrm>
            <a:custGeom>
              <a:avLst/>
              <a:gdLst/>
              <a:ahLst/>
              <a:cxnLst/>
              <a:rect l="l" t="t" r="r" b="b"/>
              <a:pathLst>
                <a:path w="2112137" h="11938">
                  <a:moveTo>
                    <a:pt x="2112137" y="0"/>
                  </a:moveTo>
                  <a:lnTo>
                    <a:pt x="0" y="0"/>
                  </a:lnTo>
                  <a:lnTo>
                    <a:pt x="0" y="8509"/>
                  </a:lnTo>
                  <a:lnTo>
                    <a:pt x="0" y="11938"/>
                  </a:lnTo>
                  <a:lnTo>
                    <a:pt x="2111248" y="11938"/>
                  </a:lnTo>
                  <a:lnTo>
                    <a:pt x="2111248" y="8509"/>
                  </a:lnTo>
                  <a:lnTo>
                    <a:pt x="2112010" y="8509"/>
                  </a:lnTo>
                  <a:lnTo>
                    <a:pt x="2112010" y="0"/>
                  </a:lnTo>
                  <a:close/>
                </a:path>
              </a:pathLst>
            </a:custGeom>
            <a:solidFill>
              <a:srgbClr val="3C2007"/>
            </a:solidFill>
          </p:spPr>
        </p:sp>
        <p:sp>
          <p:nvSpPr>
            <p:cNvPr id="37" name="Freeform 37"/>
            <p:cNvSpPr/>
            <p:nvPr/>
          </p:nvSpPr>
          <p:spPr>
            <a:xfrm>
              <a:off x="0" y="3559429"/>
              <a:ext cx="2124329" cy="12700"/>
            </a:xfrm>
            <a:custGeom>
              <a:avLst/>
              <a:gdLst/>
              <a:ahLst/>
              <a:cxnLst/>
              <a:rect l="l" t="t" r="r" b="b"/>
              <a:pathLst>
                <a:path w="2124329" h="12700">
                  <a:moveTo>
                    <a:pt x="2124329" y="0"/>
                  </a:moveTo>
                  <a:lnTo>
                    <a:pt x="0" y="0"/>
                  </a:lnTo>
                  <a:lnTo>
                    <a:pt x="0" y="12700"/>
                  </a:lnTo>
                  <a:lnTo>
                    <a:pt x="2119630" y="12700"/>
                  </a:lnTo>
                  <a:lnTo>
                    <a:pt x="2121027" y="8382"/>
                  </a:lnTo>
                  <a:lnTo>
                    <a:pt x="2122551" y="4191"/>
                  </a:lnTo>
                  <a:lnTo>
                    <a:pt x="2124329" y="0"/>
                  </a:lnTo>
                  <a:close/>
                </a:path>
              </a:pathLst>
            </a:custGeom>
            <a:solidFill>
              <a:srgbClr val="3C2007"/>
            </a:solidFill>
          </p:spPr>
        </p:sp>
        <p:sp>
          <p:nvSpPr>
            <p:cNvPr id="38" name="Freeform 38"/>
            <p:cNvSpPr/>
            <p:nvPr/>
          </p:nvSpPr>
          <p:spPr>
            <a:xfrm>
              <a:off x="3559302" y="0"/>
              <a:ext cx="12700" cy="2121662"/>
            </a:xfrm>
            <a:custGeom>
              <a:avLst/>
              <a:gdLst/>
              <a:ahLst/>
              <a:cxnLst/>
              <a:rect l="l" t="t" r="r" b="b"/>
              <a:pathLst>
                <a:path w="12700" h="2121662">
                  <a:moveTo>
                    <a:pt x="12700" y="0"/>
                  </a:moveTo>
                  <a:lnTo>
                    <a:pt x="0" y="0"/>
                  </a:lnTo>
                  <a:lnTo>
                    <a:pt x="0" y="2120011"/>
                  </a:lnTo>
                  <a:lnTo>
                    <a:pt x="0" y="2121662"/>
                  </a:lnTo>
                  <a:lnTo>
                    <a:pt x="9271" y="2121662"/>
                  </a:lnTo>
                  <a:lnTo>
                    <a:pt x="9271" y="2120011"/>
                  </a:lnTo>
                  <a:lnTo>
                    <a:pt x="12700" y="2120011"/>
                  </a:lnTo>
                  <a:lnTo>
                    <a:pt x="12700" y="0"/>
                  </a:lnTo>
                  <a:close/>
                </a:path>
              </a:pathLst>
            </a:custGeom>
            <a:solidFill>
              <a:srgbClr val="3C2007"/>
            </a:solidFill>
          </p:spPr>
        </p:sp>
        <p:sp>
          <p:nvSpPr>
            <p:cNvPr id="39" name="Freeform 39"/>
            <p:cNvSpPr/>
            <p:nvPr/>
          </p:nvSpPr>
          <p:spPr>
            <a:xfrm>
              <a:off x="3599942" y="0"/>
              <a:ext cx="12700" cy="2113280"/>
            </a:xfrm>
            <a:custGeom>
              <a:avLst/>
              <a:gdLst/>
              <a:ahLst/>
              <a:cxnLst/>
              <a:rect l="l" t="t" r="r" b="b"/>
              <a:pathLst>
                <a:path w="12700" h="2113280">
                  <a:moveTo>
                    <a:pt x="12700" y="0"/>
                  </a:moveTo>
                  <a:lnTo>
                    <a:pt x="0" y="0"/>
                  </a:lnTo>
                  <a:lnTo>
                    <a:pt x="0" y="2111629"/>
                  </a:lnTo>
                  <a:lnTo>
                    <a:pt x="0" y="2113280"/>
                  </a:lnTo>
                  <a:lnTo>
                    <a:pt x="2413" y="2113280"/>
                  </a:lnTo>
                  <a:lnTo>
                    <a:pt x="2413" y="2111629"/>
                  </a:lnTo>
                  <a:lnTo>
                    <a:pt x="12700" y="2111629"/>
                  </a:lnTo>
                  <a:lnTo>
                    <a:pt x="12700" y="0"/>
                  </a:lnTo>
                  <a:close/>
                </a:path>
              </a:pathLst>
            </a:custGeom>
            <a:solidFill>
              <a:srgbClr val="3C2007"/>
            </a:solid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a:grpSpLocks noChangeAspect="1"/>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6" name="Group 6"/>
          <p:cNvGrpSpPr/>
          <p:nvPr/>
        </p:nvGrpSpPr>
        <p:grpSpPr>
          <a:xfrm>
            <a:off x="874052" y="1854944"/>
            <a:ext cx="2540" cy="2540"/>
            <a:chOff x="0" y="0"/>
            <a:chExt cx="3387" cy="3387"/>
          </a:xfrm>
        </p:grpSpPr>
        <p:sp>
          <p:nvSpPr>
            <p:cNvPr id="7" name="Freeform 7"/>
            <p:cNvSpPr/>
            <p:nvPr/>
          </p:nvSpPr>
          <p:spPr>
            <a:xfrm>
              <a:off x="0" y="0"/>
              <a:ext cx="2667" cy="3429"/>
            </a:xfrm>
            <a:custGeom>
              <a:avLst/>
              <a:gdLst/>
              <a:ahLst/>
              <a:cxnLst/>
              <a:rect l="l" t="t" r="r" b="b"/>
              <a:pathLst>
                <a:path w="2667" h="3429">
                  <a:moveTo>
                    <a:pt x="0" y="0"/>
                  </a:moveTo>
                  <a:lnTo>
                    <a:pt x="2667" y="0"/>
                  </a:lnTo>
                  <a:lnTo>
                    <a:pt x="2667" y="3429"/>
                  </a:lnTo>
                  <a:lnTo>
                    <a:pt x="0" y="3429"/>
                  </a:lnTo>
                  <a:lnTo>
                    <a:pt x="0" y="0"/>
                  </a:lnTo>
                  <a:close/>
                </a:path>
              </a:pathLst>
            </a:custGeom>
            <a:solidFill>
              <a:srgbClr val="3C2007"/>
            </a:solidFill>
          </p:spPr>
        </p:sp>
      </p:grpSp>
      <p:grpSp>
        <p:nvGrpSpPr>
          <p:cNvPr id="8" name="Group 8"/>
          <p:cNvGrpSpPr>
            <a:grpSpLocks noChangeAspect="1"/>
          </p:cNvGrpSpPr>
          <p:nvPr/>
        </p:nvGrpSpPr>
        <p:grpSpPr>
          <a:xfrm>
            <a:off x="716390" y="619743"/>
            <a:ext cx="1222565" cy="1221955"/>
            <a:chOff x="0" y="0"/>
            <a:chExt cx="1630087" cy="1629273"/>
          </a:xfrm>
        </p:grpSpPr>
        <p:sp>
          <p:nvSpPr>
            <p:cNvPr id="9" name="Freeform 9"/>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4"/>
              <a:stretch>
                <a:fillRect t="-24" r="-2" b="-24"/>
              </a:stretch>
            </a:blipFill>
          </p:spPr>
        </p:sp>
      </p:grpSp>
      <p:grpSp>
        <p:nvGrpSpPr>
          <p:cNvPr id="10" name="Group 10"/>
          <p:cNvGrpSpPr/>
          <p:nvPr/>
        </p:nvGrpSpPr>
        <p:grpSpPr>
          <a:xfrm>
            <a:off x="836066" y="739888"/>
            <a:ext cx="2709545" cy="2708910"/>
            <a:chOff x="0" y="0"/>
            <a:chExt cx="3612727" cy="3611880"/>
          </a:xfrm>
        </p:grpSpPr>
        <p:sp>
          <p:nvSpPr>
            <p:cNvPr id="11" name="Freeform 11"/>
            <p:cNvSpPr/>
            <p:nvPr/>
          </p:nvSpPr>
          <p:spPr>
            <a:xfrm>
              <a:off x="0" y="1498600"/>
              <a:ext cx="12700" cy="2113280"/>
            </a:xfrm>
            <a:custGeom>
              <a:avLst/>
              <a:gdLst/>
              <a:ahLst/>
              <a:cxnLst/>
              <a:rect l="l" t="t" r="r" b="b"/>
              <a:pathLst>
                <a:path w="12700" h="2113280">
                  <a:moveTo>
                    <a:pt x="12700" y="0"/>
                  </a:moveTo>
                  <a:lnTo>
                    <a:pt x="10287" y="0"/>
                  </a:lnTo>
                  <a:lnTo>
                    <a:pt x="10287" y="1651"/>
                  </a:lnTo>
                  <a:lnTo>
                    <a:pt x="0" y="1651"/>
                  </a:lnTo>
                  <a:lnTo>
                    <a:pt x="0" y="2113280"/>
                  </a:lnTo>
                  <a:lnTo>
                    <a:pt x="12700" y="2113280"/>
                  </a:lnTo>
                  <a:lnTo>
                    <a:pt x="12700" y="1651"/>
                  </a:lnTo>
                  <a:lnTo>
                    <a:pt x="12700" y="0"/>
                  </a:lnTo>
                  <a:close/>
                </a:path>
              </a:pathLst>
            </a:custGeom>
            <a:solidFill>
              <a:srgbClr val="3C2007"/>
            </a:solidFill>
          </p:spPr>
        </p:sp>
        <p:sp>
          <p:nvSpPr>
            <p:cNvPr id="12" name="Freeform 12"/>
            <p:cNvSpPr/>
            <p:nvPr/>
          </p:nvSpPr>
          <p:spPr>
            <a:xfrm>
              <a:off x="40640" y="1490091"/>
              <a:ext cx="12700" cy="2121789"/>
            </a:xfrm>
            <a:custGeom>
              <a:avLst/>
              <a:gdLst/>
              <a:ahLst/>
              <a:cxnLst/>
              <a:rect l="l" t="t" r="r" b="b"/>
              <a:pathLst>
                <a:path w="12700" h="2121789">
                  <a:moveTo>
                    <a:pt x="12573" y="0"/>
                  </a:moveTo>
                  <a:lnTo>
                    <a:pt x="3429" y="0"/>
                  </a:lnTo>
                  <a:lnTo>
                    <a:pt x="3429" y="1651"/>
                  </a:lnTo>
                  <a:lnTo>
                    <a:pt x="0" y="1651"/>
                  </a:lnTo>
                  <a:lnTo>
                    <a:pt x="0" y="2121789"/>
                  </a:lnTo>
                  <a:lnTo>
                    <a:pt x="12700" y="2121789"/>
                  </a:lnTo>
                  <a:lnTo>
                    <a:pt x="12700" y="1778"/>
                  </a:lnTo>
                  <a:lnTo>
                    <a:pt x="12700" y="127"/>
                  </a:lnTo>
                  <a:close/>
                </a:path>
              </a:pathLst>
            </a:custGeom>
            <a:solidFill>
              <a:srgbClr val="3C2007"/>
            </a:solidFill>
          </p:spPr>
        </p:sp>
        <p:sp>
          <p:nvSpPr>
            <p:cNvPr id="13" name="Freeform 13"/>
            <p:cNvSpPr/>
            <p:nvPr/>
          </p:nvSpPr>
          <p:spPr>
            <a:xfrm>
              <a:off x="1488186" y="39751"/>
              <a:ext cx="2124456" cy="12700"/>
            </a:xfrm>
            <a:custGeom>
              <a:avLst/>
              <a:gdLst/>
              <a:ahLst/>
              <a:cxnLst/>
              <a:rect l="l" t="t" r="r" b="b"/>
              <a:pathLst>
                <a:path w="2124456" h="12700">
                  <a:moveTo>
                    <a:pt x="2124456" y="0"/>
                  </a:moveTo>
                  <a:lnTo>
                    <a:pt x="4826" y="0"/>
                  </a:lnTo>
                  <a:lnTo>
                    <a:pt x="3429" y="4318"/>
                  </a:lnTo>
                  <a:lnTo>
                    <a:pt x="1778" y="8509"/>
                  </a:lnTo>
                  <a:lnTo>
                    <a:pt x="0" y="12700"/>
                  </a:lnTo>
                  <a:lnTo>
                    <a:pt x="2124456" y="12700"/>
                  </a:lnTo>
                  <a:lnTo>
                    <a:pt x="2124456" y="0"/>
                  </a:lnTo>
                  <a:close/>
                </a:path>
              </a:pathLst>
            </a:custGeom>
            <a:solidFill>
              <a:srgbClr val="3C2007"/>
            </a:solidFill>
          </p:spPr>
        </p:sp>
        <p:sp>
          <p:nvSpPr>
            <p:cNvPr id="14" name="Freeform 14"/>
            <p:cNvSpPr/>
            <p:nvPr/>
          </p:nvSpPr>
          <p:spPr>
            <a:xfrm>
              <a:off x="1500632" y="0"/>
              <a:ext cx="2112010" cy="11811"/>
            </a:xfrm>
            <a:custGeom>
              <a:avLst/>
              <a:gdLst/>
              <a:ahLst/>
              <a:cxnLst/>
              <a:rect l="l" t="t" r="r" b="b"/>
              <a:pathLst>
                <a:path w="2112010" h="11811">
                  <a:moveTo>
                    <a:pt x="2112010" y="0"/>
                  </a:moveTo>
                  <a:lnTo>
                    <a:pt x="762" y="0"/>
                  </a:lnTo>
                  <a:lnTo>
                    <a:pt x="762" y="3429"/>
                  </a:lnTo>
                  <a:lnTo>
                    <a:pt x="0" y="3429"/>
                  </a:lnTo>
                  <a:lnTo>
                    <a:pt x="0" y="11811"/>
                  </a:lnTo>
                  <a:lnTo>
                    <a:pt x="2112010" y="11811"/>
                  </a:lnTo>
                  <a:lnTo>
                    <a:pt x="2112010" y="3429"/>
                  </a:lnTo>
                  <a:lnTo>
                    <a:pt x="2112010" y="0"/>
                  </a:lnTo>
                  <a:close/>
                </a:path>
              </a:pathLst>
            </a:custGeom>
            <a:solidFill>
              <a:srgbClr val="3C2007"/>
            </a:solidFill>
          </p:spPr>
        </p:sp>
      </p:grpSp>
      <p:grpSp>
        <p:nvGrpSpPr>
          <p:cNvPr id="15" name="Group 15"/>
          <p:cNvGrpSpPr/>
          <p:nvPr/>
        </p:nvGrpSpPr>
        <p:grpSpPr>
          <a:xfrm>
            <a:off x="14923568" y="739266"/>
            <a:ext cx="1593850" cy="40005"/>
            <a:chOff x="0" y="0"/>
            <a:chExt cx="2125133" cy="53340"/>
          </a:xfrm>
        </p:grpSpPr>
        <p:sp>
          <p:nvSpPr>
            <p:cNvPr id="16" name="Freeform 16"/>
            <p:cNvSpPr/>
            <p:nvPr/>
          </p:nvSpPr>
          <p:spPr>
            <a:xfrm>
              <a:off x="0" y="0"/>
              <a:ext cx="2113280" cy="12700"/>
            </a:xfrm>
            <a:custGeom>
              <a:avLst/>
              <a:gdLst/>
              <a:ahLst/>
              <a:cxnLst/>
              <a:rect l="l" t="t" r="r" b="b"/>
              <a:pathLst>
                <a:path w="2113280" h="12700">
                  <a:moveTo>
                    <a:pt x="2113280" y="10287"/>
                  </a:moveTo>
                  <a:lnTo>
                    <a:pt x="2111629" y="10287"/>
                  </a:lnTo>
                  <a:lnTo>
                    <a:pt x="2111629" y="0"/>
                  </a:lnTo>
                  <a:lnTo>
                    <a:pt x="0" y="0"/>
                  </a:lnTo>
                  <a:lnTo>
                    <a:pt x="0" y="12700"/>
                  </a:lnTo>
                  <a:lnTo>
                    <a:pt x="2111629" y="12700"/>
                  </a:lnTo>
                  <a:lnTo>
                    <a:pt x="2113280" y="12700"/>
                  </a:lnTo>
                  <a:lnTo>
                    <a:pt x="2113280" y="10287"/>
                  </a:lnTo>
                  <a:close/>
                </a:path>
              </a:pathLst>
            </a:custGeom>
            <a:solidFill>
              <a:srgbClr val="3C2007"/>
            </a:solidFill>
          </p:spPr>
        </p:sp>
        <p:sp>
          <p:nvSpPr>
            <p:cNvPr id="17" name="Freeform 17"/>
            <p:cNvSpPr/>
            <p:nvPr/>
          </p:nvSpPr>
          <p:spPr>
            <a:xfrm>
              <a:off x="0" y="40640"/>
              <a:ext cx="2125091" cy="12700"/>
            </a:xfrm>
            <a:custGeom>
              <a:avLst/>
              <a:gdLst/>
              <a:ahLst/>
              <a:cxnLst/>
              <a:rect l="l" t="t" r="r" b="b"/>
              <a:pathLst>
                <a:path w="2125091" h="12700">
                  <a:moveTo>
                    <a:pt x="2125091" y="10033"/>
                  </a:moveTo>
                  <a:lnTo>
                    <a:pt x="2121662" y="10033"/>
                  </a:lnTo>
                  <a:lnTo>
                    <a:pt x="2121662" y="3429"/>
                  </a:lnTo>
                  <a:lnTo>
                    <a:pt x="2120011" y="3429"/>
                  </a:lnTo>
                  <a:lnTo>
                    <a:pt x="2120011" y="0"/>
                  </a:lnTo>
                  <a:lnTo>
                    <a:pt x="0" y="0"/>
                  </a:lnTo>
                  <a:lnTo>
                    <a:pt x="0" y="12700"/>
                  </a:lnTo>
                  <a:lnTo>
                    <a:pt x="2120011" y="12700"/>
                  </a:lnTo>
                  <a:lnTo>
                    <a:pt x="2121662" y="12700"/>
                  </a:lnTo>
                  <a:lnTo>
                    <a:pt x="2125091" y="12700"/>
                  </a:lnTo>
                  <a:lnTo>
                    <a:pt x="2125091" y="10033"/>
                  </a:lnTo>
                  <a:close/>
                </a:path>
              </a:pathLst>
            </a:custGeom>
            <a:solidFill>
              <a:srgbClr val="3C2007"/>
            </a:solidFill>
          </p:spPr>
        </p:sp>
      </p:grpSp>
      <p:grpSp>
        <p:nvGrpSpPr>
          <p:cNvPr id="18" name="Group 18"/>
          <p:cNvGrpSpPr/>
          <p:nvPr/>
        </p:nvGrpSpPr>
        <p:grpSpPr>
          <a:xfrm>
            <a:off x="17593158" y="1855443"/>
            <a:ext cx="39370" cy="1593850"/>
            <a:chOff x="0" y="0"/>
            <a:chExt cx="52493" cy="2125133"/>
          </a:xfrm>
        </p:grpSpPr>
        <p:sp>
          <p:nvSpPr>
            <p:cNvPr id="19" name="Freeform 19"/>
            <p:cNvSpPr/>
            <p:nvPr/>
          </p:nvSpPr>
          <p:spPr>
            <a:xfrm>
              <a:off x="0" y="0"/>
              <a:ext cx="12700" cy="2124329"/>
            </a:xfrm>
            <a:custGeom>
              <a:avLst/>
              <a:gdLst/>
              <a:ahLst/>
              <a:cxnLst/>
              <a:rect l="l" t="t" r="r" b="b"/>
              <a:pathLst>
                <a:path w="12700" h="2124329">
                  <a:moveTo>
                    <a:pt x="12700" y="4699"/>
                  </a:moveTo>
                  <a:lnTo>
                    <a:pt x="8382" y="3302"/>
                  </a:lnTo>
                  <a:lnTo>
                    <a:pt x="4191" y="1778"/>
                  </a:lnTo>
                  <a:lnTo>
                    <a:pt x="0" y="0"/>
                  </a:lnTo>
                  <a:lnTo>
                    <a:pt x="0" y="2124329"/>
                  </a:lnTo>
                  <a:lnTo>
                    <a:pt x="12700" y="2124329"/>
                  </a:lnTo>
                  <a:lnTo>
                    <a:pt x="12700" y="4699"/>
                  </a:lnTo>
                  <a:close/>
                </a:path>
              </a:pathLst>
            </a:custGeom>
            <a:solidFill>
              <a:srgbClr val="3C2007"/>
            </a:solidFill>
          </p:spPr>
        </p:sp>
        <p:sp>
          <p:nvSpPr>
            <p:cNvPr id="20" name="Freeform 20"/>
            <p:cNvSpPr/>
            <p:nvPr/>
          </p:nvSpPr>
          <p:spPr>
            <a:xfrm>
              <a:off x="40513" y="12319"/>
              <a:ext cx="11938" cy="2112010"/>
            </a:xfrm>
            <a:custGeom>
              <a:avLst/>
              <a:gdLst/>
              <a:ahLst/>
              <a:cxnLst/>
              <a:rect l="l" t="t" r="r" b="b"/>
              <a:pathLst>
                <a:path w="11938" h="2112010">
                  <a:moveTo>
                    <a:pt x="11938" y="762"/>
                  </a:moveTo>
                  <a:lnTo>
                    <a:pt x="8509" y="762"/>
                  </a:lnTo>
                  <a:lnTo>
                    <a:pt x="8509" y="0"/>
                  </a:lnTo>
                  <a:lnTo>
                    <a:pt x="0" y="0"/>
                  </a:lnTo>
                  <a:lnTo>
                    <a:pt x="0" y="2112010"/>
                  </a:lnTo>
                  <a:lnTo>
                    <a:pt x="8509" y="2112010"/>
                  </a:lnTo>
                  <a:lnTo>
                    <a:pt x="11938" y="2112010"/>
                  </a:lnTo>
                  <a:lnTo>
                    <a:pt x="11938" y="762"/>
                  </a:lnTo>
                  <a:close/>
                </a:path>
              </a:pathLst>
            </a:custGeom>
            <a:solidFill>
              <a:srgbClr val="3C2007"/>
            </a:solidFill>
          </p:spPr>
        </p:sp>
      </p:grpSp>
      <p:grpSp>
        <p:nvGrpSpPr>
          <p:cNvPr id="21" name="Group 21"/>
          <p:cNvGrpSpPr/>
          <p:nvPr/>
        </p:nvGrpSpPr>
        <p:grpSpPr>
          <a:xfrm>
            <a:off x="17593158" y="8557137"/>
            <a:ext cx="2540" cy="2540"/>
            <a:chOff x="0" y="0"/>
            <a:chExt cx="3387" cy="3387"/>
          </a:xfrm>
        </p:grpSpPr>
        <p:sp>
          <p:nvSpPr>
            <p:cNvPr id="22" name="Freeform 22"/>
            <p:cNvSpPr/>
            <p:nvPr/>
          </p:nvSpPr>
          <p:spPr>
            <a:xfrm>
              <a:off x="0" y="0"/>
              <a:ext cx="2667" cy="3429"/>
            </a:xfrm>
            <a:custGeom>
              <a:avLst/>
              <a:gdLst/>
              <a:ahLst/>
              <a:cxnLst/>
              <a:rect l="l" t="t" r="r" b="b"/>
              <a:pathLst>
                <a:path w="2667" h="3429">
                  <a:moveTo>
                    <a:pt x="2667" y="3429"/>
                  </a:moveTo>
                  <a:lnTo>
                    <a:pt x="0" y="3429"/>
                  </a:lnTo>
                  <a:lnTo>
                    <a:pt x="0" y="0"/>
                  </a:lnTo>
                  <a:lnTo>
                    <a:pt x="2667" y="0"/>
                  </a:lnTo>
                  <a:lnTo>
                    <a:pt x="2667" y="3429"/>
                  </a:lnTo>
                  <a:close/>
                </a:path>
              </a:pathLst>
            </a:custGeom>
            <a:solidFill>
              <a:srgbClr val="3C2007"/>
            </a:solidFill>
          </p:spPr>
        </p:sp>
      </p:grpSp>
      <p:grpSp>
        <p:nvGrpSpPr>
          <p:cNvPr id="23" name="Group 23"/>
          <p:cNvGrpSpPr>
            <a:grpSpLocks noChangeAspect="1"/>
          </p:cNvGrpSpPr>
          <p:nvPr/>
        </p:nvGrpSpPr>
        <p:grpSpPr>
          <a:xfrm>
            <a:off x="16530232" y="8572922"/>
            <a:ext cx="1222565" cy="1221955"/>
            <a:chOff x="0" y="0"/>
            <a:chExt cx="1630087" cy="1629273"/>
          </a:xfrm>
        </p:grpSpPr>
        <p:sp>
          <p:nvSpPr>
            <p:cNvPr id="24" name="Freeform 24"/>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5"/>
              <a:stretch>
                <a:fillRect t="-24" r="-2" b="-24"/>
              </a:stretch>
            </a:blipFill>
          </p:spPr>
        </p:sp>
      </p:grpSp>
      <p:grpSp>
        <p:nvGrpSpPr>
          <p:cNvPr id="25" name="Group 25"/>
          <p:cNvGrpSpPr/>
          <p:nvPr/>
        </p:nvGrpSpPr>
        <p:grpSpPr>
          <a:xfrm>
            <a:off x="14923644" y="6965834"/>
            <a:ext cx="2709545" cy="2708910"/>
            <a:chOff x="0" y="0"/>
            <a:chExt cx="3612727" cy="3611880"/>
          </a:xfrm>
        </p:grpSpPr>
        <p:sp>
          <p:nvSpPr>
            <p:cNvPr id="26" name="Freeform 26"/>
            <p:cNvSpPr/>
            <p:nvPr/>
          </p:nvSpPr>
          <p:spPr>
            <a:xfrm>
              <a:off x="0" y="3600069"/>
              <a:ext cx="2112010" cy="11938"/>
            </a:xfrm>
            <a:custGeom>
              <a:avLst/>
              <a:gdLst/>
              <a:ahLst/>
              <a:cxnLst/>
              <a:rect l="l" t="t" r="r" b="b"/>
              <a:pathLst>
                <a:path w="2112010" h="11938">
                  <a:moveTo>
                    <a:pt x="2112010" y="0"/>
                  </a:moveTo>
                  <a:lnTo>
                    <a:pt x="0" y="0"/>
                  </a:lnTo>
                  <a:lnTo>
                    <a:pt x="0" y="8509"/>
                  </a:lnTo>
                  <a:lnTo>
                    <a:pt x="0" y="11938"/>
                  </a:lnTo>
                  <a:lnTo>
                    <a:pt x="2111248" y="11938"/>
                  </a:lnTo>
                  <a:lnTo>
                    <a:pt x="2111248" y="8509"/>
                  </a:lnTo>
                  <a:lnTo>
                    <a:pt x="2112010" y="8509"/>
                  </a:lnTo>
                  <a:lnTo>
                    <a:pt x="2112010" y="0"/>
                  </a:lnTo>
                  <a:close/>
                </a:path>
              </a:pathLst>
            </a:custGeom>
            <a:solidFill>
              <a:srgbClr val="3C2007"/>
            </a:solidFill>
          </p:spPr>
        </p:sp>
        <p:sp>
          <p:nvSpPr>
            <p:cNvPr id="27" name="Freeform 27"/>
            <p:cNvSpPr/>
            <p:nvPr/>
          </p:nvSpPr>
          <p:spPr>
            <a:xfrm>
              <a:off x="0" y="3559429"/>
              <a:ext cx="2124456" cy="12700"/>
            </a:xfrm>
            <a:custGeom>
              <a:avLst/>
              <a:gdLst/>
              <a:ahLst/>
              <a:cxnLst/>
              <a:rect l="l" t="t" r="r" b="b"/>
              <a:pathLst>
                <a:path w="2124456" h="12700">
                  <a:moveTo>
                    <a:pt x="2124329" y="0"/>
                  </a:moveTo>
                  <a:lnTo>
                    <a:pt x="0" y="0"/>
                  </a:lnTo>
                  <a:lnTo>
                    <a:pt x="0" y="12700"/>
                  </a:lnTo>
                  <a:lnTo>
                    <a:pt x="2119630" y="12700"/>
                  </a:lnTo>
                  <a:lnTo>
                    <a:pt x="2121027" y="8382"/>
                  </a:lnTo>
                  <a:lnTo>
                    <a:pt x="2122678" y="4191"/>
                  </a:lnTo>
                  <a:lnTo>
                    <a:pt x="2124456" y="0"/>
                  </a:lnTo>
                  <a:close/>
                </a:path>
              </a:pathLst>
            </a:custGeom>
            <a:solidFill>
              <a:srgbClr val="3C2007"/>
            </a:solidFill>
          </p:spPr>
        </p:sp>
        <p:sp>
          <p:nvSpPr>
            <p:cNvPr id="28" name="Freeform 28"/>
            <p:cNvSpPr/>
            <p:nvPr/>
          </p:nvSpPr>
          <p:spPr>
            <a:xfrm>
              <a:off x="3559302" y="0"/>
              <a:ext cx="12700" cy="2121662"/>
            </a:xfrm>
            <a:custGeom>
              <a:avLst/>
              <a:gdLst/>
              <a:ahLst/>
              <a:cxnLst/>
              <a:rect l="l" t="t" r="r" b="b"/>
              <a:pathLst>
                <a:path w="12700" h="2121662">
                  <a:moveTo>
                    <a:pt x="12700" y="0"/>
                  </a:moveTo>
                  <a:lnTo>
                    <a:pt x="0" y="0"/>
                  </a:lnTo>
                  <a:lnTo>
                    <a:pt x="0" y="2120011"/>
                  </a:lnTo>
                  <a:lnTo>
                    <a:pt x="0" y="2121662"/>
                  </a:lnTo>
                  <a:lnTo>
                    <a:pt x="9271" y="2121662"/>
                  </a:lnTo>
                  <a:lnTo>
                    <a:pt x="9271" y="2120011"/>
                  </a:lnTo>
                  <a:lnTo>
                    <a:pt x="12700" y="2120011"/>
                  </a:lnTo>
                  <a:lnTo>
                    <a:pt x="12700" y="0"/>
                  </a:lnTo>
                  <a:close/>
                </a:path>
              </a:pathLst>
            </a:custGeom>
            <a:solidFill>
              <a:srgbClr val="3C2007"/>
            </a:solidFill>
          </p:spPr>
        </p:sp>
        <p:sp>
          <p:nvSpPr>
            <p:cNvPr id="29" name="Freeform 29"/>
            <p:cNvSpPr/>
            <p:nvPr/>
          </p:nvSpPr>
          <p:spPr>
            <a:xfrm>
              <a:off x="3599942" y="0"/>
              <a:ext cx="12700" cy="2113280"/>
            </a:xfrm>
            <a:custGeom>
              <a:avLst/>
              <a:gdLst/>
              <a:ahLst/>
              <a:cxnLst/>
              <a:rect l="l" t="t" r="r" b="b"/>
              <a:pathLst>
                <a:path w="12700" h="2113280">
                  <a:moveTo>
                    <a:pt x="12700" y="0"/>
                  </a:moveTo>
                  <a:lnTo>
                    <a:pt x="0" y="0"/>
                  </a:lnTo>
                  <a:lnTo>
                    <a:pt x="0" y="2111629"/>
                  </a:lnTo>
                  <a:lnTo>
                    <a:pt x="0" y="2113280"/>
                  </a:lnTo>
                  <a:lnTo>
                    <a:pt x="2413" y="2113280"/>
                  </a:lnTo>
                  <a:lnTo>
                    <a:pt x="2413" y="2111629"/>
                  </a:lnTo>
                  <a:lnTo>
                    <a:pt x="12700" y="2111629"/>
                  </a:lnTo>
                  <a:lnTo>
                    <a:pt x="12700" y="0"/>
                  </a:lnTo>
                  <a:close/>
                </a:path>
              </a:pathLst>
            </a:custGeom>
            <a:solidFill>
              <a:srgbClr val="3C2007"/>
            </a:solidFill>
          </p:spPr>
        </p:sp>
      </p:grpSp>
      <p:grpSp>
        <p:nvGrpSpPr>
          <p:cNvPr id="30" name="Group 30"/>
          <p:cNvGrpSpPr>
            <a:grpSpLocks noChangeAspect="1"/>
          </p:cNvGrpSpPr>
          <p:nvPr/>
        </p:nvGrpSpPr>
        <p:grpSpPr>
          <a:xfrm>
            <a:off x="716562" y="8598605"/>
            <a:ext cx="1195694" cy="1196449"/>
            <a:chOff x="0" y="0"/>
            <a:chExt cx="1594259" cy="1595265"/>
          </a:xfrm>
        </p:grpSpPr>
        <p:sp>
          <p:nvSpPr>
            <p:cNvPr id="31" name="Freeform 31"/>
            <p:cNvSpPr/>
            <p:nvPr/>
          </p:nvSpPr>
          <p:spPr>
            <a:xfrm>
              <a:off x="0" y="0"/>
              <a:ext cx="1594231" cy="1595247"/>
            </a:xfrm>
            <a:custGeom>
              <a:avLst/>
              <a:gdLst/>
              <a:ahLst/>
              <a:cxnLst/>
              <a:rect l="l" t="t" r="r" b="b"/>
              <a:pathLst>
                <a:path w="1594231" h="1595247">
                  <a:moveTo>
                    <a:pt x="0" y="0"/>
                  </a:moveTo>
                  <a:lnTo>
                    <a:pt x="1594231" y="0"/>
                  </a:lnTo>
                  <a:lnTo>
                    <a:pt x="1594231" y="1595247"/>
                  </a:lnTo>
                  <a:lnTo>
                    <a:pt x="0" y="1595247"/>
                  </a:lnTo>
                  <a:lnTo>
                    <a:pt x="0" y="0"/>
                  </a:lnTo>
                  <a:close/>
                </a:path>
              </a:pathLst>
            </a:custGeom>
            <a:blipFill>
              <a:blip r:embed="rId6"/>
              <a:stretch>
                <a:fillRect l="-31" r="-33" b="-1"/>
              </a:stretch>
            </a:blipFill>
          </p:spPr>
        </p:sp>
      </p:grpSp>
      <p:grpSp>
        <p:nvGrpSpPr>
          <p:cNvPr id="32" name="Group 32"/>
          <p:cNvGrpSpPr/>
          <p:nvPr/>
        </p:nvGrpSpPr>
        <p:grpSpPr>
          <a:xfrm>
            <a:off x="832891" y="7026350"/>
            <a:ext cx="2651760" cy="2651760"/>
            <a:chOff x="0" y="0"/>
            <a:chExt cx="3535680" cy="3535680"/>
          </a:xfrm>
        </p:grpSpPr>
        <p:sp>
          <p:nvSpPr>
            <p:cNvPr id="33" name="Freeform 33"/>
            <p:cNvSpPr/>
            <p:nvPr/>
          </p:nvSpPr>
          <p:spPr>
            <a:xfrm>
              <a:off x="0" y="0"/>
              <a:ext cx="5080" cy="2066036"/>
            </a:xfrm>
            <a:custGeom>
              <a:avLst/>
              <a:gdLst/>
              <a:ahLst/>
              <a:cxnLst/>
              <a:rect l="l" t="t" r="r" b="b"/>
              <a:pathLst>
                <a:path w="5080" h="2066036">
                  <a:moveTo>
                    <a:pt x="5080" y="0"/>
                  </a:moveTo>
                  <a:lnTo>
                    <a:pt x="0" y="0"/>
                  </a:lnTo>
                  <a:lnTo>
                    <a:pt x="0" y="2066036"/>
                  </a:lnTo>
                  <a:lnTo>
                    <a:pt x="5080" y="2066036"/>
                  </a:lnTo>
                  <a:lnTo>
                    <a:pt x="5080" y="0"/>
                  </a:lnTo>
                  <a:close/>
                </a:path>
              </a:pathLst>
            </a:custGeom>
            <a:solidFill>
              <a:srgbClr val="3C2007"/>
            </a:solidFill>
          </p:spPr>
        </p:sp>
        <p:sp>
          <p:nvSpPr>
            <p:cNvPr id="34" name="Freeform 34"/>
            <p:cNvSpPr/>
            <p:nvPr/>
          </p:nvSpPr>
          <p:spPr>
            <a:xfrm>
              <a:off x="40513" y="0"/>
              <a:ext cx="12446" cy="2078863"/>
            </a:xfrm>
            <a:custGeom>
              <a:avLst/>
              <a:gdLst/>
              <a:ahLst/>
              <a:cxnLst/>
              <a:rect l="l" t="t" r="r" b="b"/>
              <a:pathLst>
                <a:path w="12446" h="2078863">
                  <a:moveTo>
                    <a:pt x="12446" y="0"/>
                  </a:moveTo>
                  <a:lnTo>
                    <a:pt x="0" y="0"/>
                  </a:lnTo>
                  <a:lnTo>
                    <a:pt x="0" y="2074291"/>
                  </a:lnTo>
                  <a:lnTo>
                    <a:pt x="4191" y="2075688"/>
                  </a:lnTo>
                  <a:lnTo>
                    <a:pt x="8382" y="2077212"/>
                  </a:lnTo>
                  <a:lnTo>
                    <a:pt x="12446" y="2078863"/>
                  </a:lnTo>
                  <a:lnTo>
                    <a:pt x="12446" y="0"/>
                  </a:lnTo>
                  <a:close/>
                </a:path>
              </a:pathLst>
            </a:custGeom>
            <a:solidFill>
              <a:srgbClr val="3C2007"/>
            </a:solidFill>
          </p:spPr>
        </p:sp>
        <p:sp>
          <p:nvSpPr>
            <p:cNvPr id="35" name="Freeform 35"/>
            <p:cNvSpPr/>
            <p:nvPr/>
          </p:nvSpPr>
          <p:spPr>
            <a:xfrm>
              <a:off x="1468120" y="3522980"/>
              <a:ext cx="2067560" cy="12446"/>
            </a:xfrm>
            <a:custGeom>
              <a:avLst/>
              <a:gdLst/>
              <a:ahLst/>
              <a:cxnLst/>
              <a:rect l="l" t="t" r="r" b="b"/>
              <a:pathLst>
                <a:path w="2067560" h="12446">
                  <a:moveTo>
                    <a:pt x="2067560" y="0"/>
                  </a:moveTo>
                  <a:lnTo>
                    <a:pt x="1651" y="0"/>
                  </a:lnTo>
                  <a:lnTo>
                    <a:pt x="0" y="0"/>
                  </a:lnTo>
                  <a:lnTo>
                    <a:pt x="0" y="1778"/>
                  </a:lnTo>
                  <a:lnTo>
                    <a:pt x="1651" y="1778"/>
                  </a:lnTo>
                  <a:lnTo>
                    <a:pt x="1651" y="12446"/>
                  </a:lnTo>
                  <a:lnTo>
                    <a:pt x="2067560" y="12446"/>
                  </a:lnTo>
                  <a:lnTo>
                    <a:pt x="2067560" y="0"/>
                  </a:lnTo>
                  <a:close/>
                </a:path>
              </a:pathLst>
            </a:custGeom>
            <a:solidFill>
              <a:srgbClr val="3C2007"/>
            </a:solidFill>
          </p:spPr>
        </p:sp>
        <p:sp>
          <p:nvSpPr>
            <p:cNvPr id="36" name="Freeform 36"/>
            <p:cNvSpPr/>
            <p:nvPr/>
          </p:nvSpPr>
          <p:spPr>
            <a:xfrm>
              <a:off x="1457960" y="3483356"/>
              <a:ext cx="2077720" cy="12446"/>
            </a:xfrm>
            <a:custGeom>
              <a:avLst/>
              <a:gdLst/>
              <a:ahLst/>
              <a:cxnLst/>
              <a:rect l="l" t="t" r="r" b="b"/>
              <a:pathLst>
                <a:path w="2077720" h="12446">
                  <a:moveTo>
                    <a:pt x="2077720" y="0"/>
                  </a:moveTo>
                  <a:lnTo>
                    <a:pt x="3429" y="0"/>
                  </a:lnTo>
                  <a:lnTo>
                    <a:pt x="0" y="0"/>
                  </a:lnTo>
                  <a:lnTo>
                    <a:pt x="0" y="6096"/>
                  </a:lnTo>
                  <a:lnTo>
                    <a:pt x="3429" y="6096"/>
                  </a:lnTo>
                  <a:lnTo>
                    <a:pt x="3429" y="12446"/>
                  </a:lnTo>
                  <a:lnTo>
                    <a:pt x="2077720" y="12446"/>
                  </a:lnTo>
                  <a:lnTo>
                    <a:pt x="2077720" y="0"/>
                  </a:lnTo>
                  <a:close/>
                </a:path>
              </a:pathLst>
            </a:custGeom>
            <a:solidFill>
              <a:srgbClr val="3C2007"/>
            </a:solidFill>
          </p:spPr>
        </p:sp>
      </p:grpSp>
      <p:grpSp>
        <p:nvGrpSpPr>
          <p:cNvPr id="37" name="Group 37"/>
          <p:cNvGrpSpPr>
            <a:grpSpLocks noChangeAspect="1"/>
          </p:cNvGrpSpPr>
          <p:nvPr/>
        </p:nvGrpSpPr>
        <p:grpSpPr>
          <a:xfrm>
            <a:off x="12516831" y="619574"/>
            <a:ext cx="5235796" cy="5388376"/>
            <a:chOff x="0" y="0"/>
            <a:chExt cx="6981061" cy="7184501"/>
          </a:xfrm>
        </p:grpSpPr>
        <p:sp>
          <p:nvSpPr>
            <p:cNvPr id="38" name="Freeform 38"/>
            <p:cNvSpPr/>
            <p:nvPr/>
          </p:nvSpPr>
          <p:spPr>
            <a:xfrm>
              <a:off x="0" y="0"/>
              <a:ext cx="6981063" cy="7184517"/>
            </a:xfrm>
            <a:custGeom>
              <a:avLst/>
              <a:gdLst/>
              <a:ahLst/>
              <a:cxnLst/>
              <a:rect l="l" t="t" r="r" b="b"/>
              <a:pathLst>
                <a:path w="6981063" h="7184517">
                  <a:moveTo>
                    <a:pt x="0" y="0"/>
                  </a:moveTo>
                  <a:lnTo>
                    <a:pt x="6981063" y="0"/>
                  </a:lnTo>
                  <a:lnTo>
                    <a:pt x="6981063" y="7184517"/>
                  </a:lnTo>
                  <a:lnTo>
                    <a:pt x="0" y="7184517"/>
                  </a:lnTo>
                  <a:lnTo>
                    <a:pt x="0" y="0"/>
                  </a:lnTo>
                  <a:close/>
                </a:path>
              </a:pathLst>
            </a:custGeom>
            <a:blipFill>
              <a:blip r:embed="rId7"/>
              <a:stretch>
                <a:fillRect l="-46" r="-46"/>
              </a:stretch>
            </a:blipFill>
          </p:spPr>
        </p:sp>
      </p:grpSp>
      <p:grpSp>
        <p:nvGrpSpPr>
          <p:cNvPr id="39" name="Group 39"/>
          <p:cNvGrpSpPr/>
          <p:nvPr/>
        </p:nvGrpSpPr>
        <p:grpSpPr>
          <a:xfrm>
            <a:off x="836713" y="7026340"/>
            <a:ext cx="6350" cy="1550670"/>
            <a:chOff x="0" y="0"/>
            <a:chExt cx="8467" cy="2067560"/>
          </a:xfrm>
        </p:grpSpPr>
        <p:sp>
          <p:nvSpPr>
            <p:cNvPr id="40" name="Freeform 40"/>
            <p:cNvSpPr/>
            <p:nvPr/>
          </p:nvSpPr>
          <p:spPr>
            <a:xfrm>
              <a:off x="0" y="0"/>
              <a:ext cx="8509" cy="2066925"/>
            </a:xfrm>
            <a:custGeom>
              <a:avLst/>
              <a:gdLst/>
              <a:ahLst/>
              <a:cxnLst/>
              <a:rect l="l" t="t" r="r" b="b"/>
              <a:pathLst>
                <a:path w="8509" h="2066925">
                  <a:moveTo>
                    <a:pt x="0" y="2066925"/>
                  </a:moveTo>
                  <a:lnTo>
                    <a:pt x="0" y="0"/>
                  </a:lnTo>
                  <a:lnTo>
                    <a:pt x="8509" y="0"/>
                  </a:lnTo>
                  <a:lnTo>
                    <a:pt x="8509" y="2066925"/>
                  </a:lnTo>
                  <a:lnTo>
                    <a:pt x="0" y="2066925"/>
                  </a:lnTo>
                  <a:close/>
                </a:path>
              </a:pathLst>
            </a:custGeom>
            <a:solidFill>
              <a:srgbClr val="3C2007"/>
            </a:solidFill>
          </p:spPr>
        </p:sp>
      </p:grpSp>
      <p:sp>
        <p:nvSpPr>
          <p:cNvPr id="41" name="TextBox 41"/>
          <p:cNvSpPr txBox="1"/>
          <p:nvPr/>
        </p:nvSpPr>
        <p:spPr>
          <a:xfrm>
            <a:off x="611811" y="713757"/>
            <a:ext cx="17064377" cy="2181586"/>
          </a:xfrm>
          <a:prstGeom prst="rect">
            <a:avLst/>
          </a:prstGeom>
        </p:spPr>
        <p:txBody>
          <a:bodyPr lIns="0" tIns="0" rIns="0" bIns="0" rtlCol="0" anchor="t">
            <a:spAutoFit/>
          </a:bodyPr>
          <a:lstStyle/>
          <a:p>
            <a:pPr algn="l">
              <a:lnSpc>
                <a:spcPts val="11700"/>
              </a:lnSpc>
            </a:pPr>
            <a:r>
              <a:rPr lang="en-US" sz="9750" spc="-975">
                <a:solidFill>
                  <a:srgbClr val="3C2007"/>
                </a:solidFill>
                <a:latin typeface="Cambria"/>
                <a:ea typeface="Cambria"/>
                <a:cs typeface="Cambria"/>
                <a:sym typeface="Cambria"/>
              </a:rPr>
              <a:t>CONCLUSION:</a:t>
            </a:r>
          </a:p>
        </p:txBody>
      </p:sp>
      <p:grpSp>
        <p:nvGrpSpPr>
          <p:cNvPr id="42" name="Group 42"/>
          <p:cNvGrpSpPr/>
          <p:nvPr/>
        </p:nvGrpSpPr>
        <p:grpSpPr>
          <a:xfrm>
            <a:off x="1087962" y="2743850"/>
            <a:ext cx="11259185" cy="5894705"/>
            <a:chOff x="0" y="0"/>
            <a:chExt cx="15012247" cy="7859607"/>
          </a:xfrm>
        </p:grpSpPr>
        <p:sp>
          <p:nvSpPr>
            <p:cNvPr id="43" name="Freeform 43"/>
            <p:cNvSpPr/>
            <p:nvPr/>
          </p:nvSpPr>
          <p:spPr>
            <a:xfrm>
              <a:off x="0" y="0"/>
              <a:ext cx="15012163" cy="7859141"/>
            </a:xfrm>
            <a:custGeom>
              <a:avLst/>
              <a:gdLst/>
              <a:ahLst/>
              <a:cxnLst/>
              <a:rect l="l" t="t" r="r" b="b"/>
              <a:pathLst>
                <a:path w="15012163" h="7859141">
                  <a:moveTo>
                    <a:pt x="15012163" y="7859141"/>
                  </a:moveTo>
                  <a:lnTo>
                    <a:pt x="0" y="7859141"/>
                  </a:lnTo>
                  <a:lnTo>
                    <a:pt x="0" y="0"/>
                  </a:lnTo>
                  <a:lnTo>
                    <a:pt x="15012163" y="0"/>
                  </a:lnTo>
                  <a:lnTo>
                    <a:pt x="15012163" y="7859141"/>
                  </a:lnTo>
                  <a:close/>
                </a:path>
              </a:pathLst>
            </a:custGeom>
            <a:solidFill>
              <a:srgbClr val="F5ECDE">
                <a:alpha val="59216"/>
              </a:srgbClr>
            </a:solidFill>
          </p:spPr>
        </p:sp>
      </p:grpSp>
      <p:sp>
        <p:nvSpPr>
          <p:cNvPr id="44" name="TextBox 44"/>
          <p:cNvSpPr txBox="1"/>
          <p:nvPr/>
        </p:nvSpPr>
        <p:spPr>
          <a:xfrm>
            <a:off x="1181831" y="3249016"/>
            <a:ext cx="11229975" cy="3895089"/>
          </a:xfrm>
          <a:prstGeom prst="rect">
            <a:avLst/>
          </a:prstGeom>
        </p:spPr>
        <p:txBody>
          <a:bodyPr lIns="0" tIns="0" rIns="0" bIns="0" rtlCol="0" anchor="t">
            <a:spAutoFit/>
          </a:bodyPr>
          <a:lstStyle/>
          <a:p>
            <a:pPr algn="ctr">
              <a:lnSpc>
                <a:spcPts val="4238"/>
              </a:lnSpc>
            </a:pPr>
            <a:r>
              <a:rPr lang="en-US" sz="2499" b="1" spc="-190">
                <a:solidFill>
                  <a:srgbClr val="3C2007"/>
                </a:solidFill>
                <a:latin typeface="Verdana Bold"/>
                <a:ea typeface="Verdana Bold"/>
                <a:cs typeface="Verdana Bold"/>
                <a:sym typeface="Verdana Bold"/>
              </a:rPr>
              <a:t>This SQL-based library database project successfully organizes and manages key information about books, borrowers, branches, and book loans. Through various queries and analysis, it helps identify borrowing trends, track book availability, and monitor branch performance. Overall, the project improves the efficiency of library operations and provides a strong foundation for making informed decisions to enhance user experience and resource management.</a:t>
            </a:r>
          </a:p>
        </p:txBody>
      </p:sp>
      <p:sp>
        <p:nvSpPr>
          <p:cNvPr id="45" name="Freeform 45"/>
          <p:cNvSpPr/>
          <p:nvPr/>
        </p:nvSpPr>
        <p:spPr>
          <a:xfrm>
            <a:off x="591858" y="3162693"/>
            <a:ext cx="12190730" cy="4265295"/>
          </a:xfrm>
          <a:custGeom>
            <a:avLst/>
            <a:gdLst/>
            <a:ahLst/>
            <a:cxnLst/>
            <a:rect l="l" t="t" r="r" b="b"/>
            <a:pathLst>
              <a:path w="12190730" h="4265295">
                <a:moveTo>
                  <a:pt x="0" y="0"/>
                </a:moveTo>
                <a:lnTo>
                  <a:pt x="12190730" y="0"/>
                </a:lnTo>
                <a:lnTo>
                  <a:pt x="12190730" y="4265295"/>
                </a:lnTo>
                <a:lnTo>
                  <a:pt x="0" y="42652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609536" y="596504"/>
            <a:ext cx="46355" cy="48895"/>
            <a:chOff x="0" y="0"/>
            <a:chExt cx="61807" cy="65193"/>
          </a:xfrm>
        </p:grpSpPr>
        <p:sp>
          <p:nvSpPr>
            <p:cNvPr id="5" name="Freeform 5"/>
            <p:cNvSpPr/>
            <p:nvPr/>
          </p:nvSpPr>
          <p:spPr>
            <a:xfrm>
              <a:off x="0" y="0"/>
              <a:ext cx="61849" cy="58420"/>
            </a:xfrm>
            <a:custGeom>
              <a:avLst/>
              <a:gdLst/>
              <a:ahLst/>
              <a:cxnLst/>
              <a:rect l="l" t="t" r="r" b="b"/>
              <a:pathLst>
                <a:path w="61849" h="58420">
                  <a:moveTo>
                    <a:pt x="0" y="27178"/>
                  </a:moveTo>
                  <a:lnTo>
                    <a:pt x="0" y="17526"/>
                  </a:lnTo>
                  <a:lnTo>
                    <a:pt x="1905" y="8001"/>
                  </a:lnTo>
                  <a:lnTo>
                    <a:pt x="4318" y="5461"/>
                  </a:lnTo>
                  <a:lnTo>
                    <a:pt x="21336" y="0"/>
                  </a:lnTo>
                  <a:lnTo>
                    <a:pt x="42037" y="5461"/>
                  </a:lnTo>
                  <a:lnTo>
                    <a:pt x="58293" y="17907"/>
                  </a:lnTo>
                  <a:lnTo>
                    <a:pt x="61849" y="33401"/>
                  </a:lnTo>
                  <a:lnTo>
                    <a:pt x="45466" y="57912"/>
                  </a:lnTo>
                  <a:lnTo>
                    <a:pt x="44831" y="58166"/>
                  </a:lnTo>
                  <a:lnTo>
                    <a:pt x="44831" y="30099"/>
                  </a:lnTo>
                  <a:lnTo>
                    <a:pt x="35941" y="21209"/>
                  </a:lnTo>
                  <a:lnTo>
                    <a:pt x="30226" y="21971"/>
                  </a:lnTo>
                  <a:lnTo>
                    <a:pt x="16129" y="33655"/>
                  </a:lnTo>
                  <a:lnTo>
                    <a:pt x="14859" y="38862"/>
                  </a:lnTo>
                  <a:lnTo>
                    <a:pt x="14859" y="58420"/>
                  </a:lnTo>
                  <a:lnTo>
                    <a:pt x="7493" y="54102"/>
                  </a:lnTo>
                  <a:lnTo>
                    <a:pt x="0" y="27178"/>
                  </a:lnTo>
                  <a:close/>
                </a:path>
              </a:pathLst>
            </a:custGeom>
            <a:solidFill>
              <a:srgbClr val="3C2007"/>
            </a:solidFill>
          </p:spPr>
        </p:sp>
        <p:sp>
          <p:nvSpPr>
            <p:cNvPr id="6" name="Freeform 6"/>
            <p:cNvSpPr/>
            <p:nvPr/>
          </p:nvSpPr>
          <p:spPr>
            <a:xfrm>
              <a:off x="14859" y="30099"/>
              <a:ext cx="29972" cy="34417"/>
            </a:xfrm>
            <a:custGeom>
              <a:avLst/>
              <a:gdLst/>
              <a:ahLst/>
              <a:cxnLst/>
              <a:rect l="l" t="t" r="r" b="b"/>
              <a:pathLst>
                <a:path w="29972" h="34417">
                  <a:moveTo>
                    <a:pt x="0" y="28321"/>
                  </a:moveTo>
                  <a:lnTo>
                    <a:pt x="0" y="8636"/>
                  </a:lnTo>
                  <a:lnTo>
                    <a:pt x="4445" y="13081"/>
                  </a:lnTo>
                  <a:lnTo>
                    <a:pt x="8890" y="17526"/>
                  </a:lnTo>
                  <a:lnTo>
                    <a:pt x="14605" y="16891"/>
                  </a:lnTo>
                  <a:lnTo>
                    <a:pt x="28702" y="5207"/>
                  </a:lnTo>
                  <a:lnTo>
                    <a:pt x="29972" y="0"/>
                  </a:lnTo>
                  <a:lnTo>
                    <a:pt x="29972" y="27940"/>
                  </a:lnTo>
                  <a:lnTo>
                    <a:pt x="10160" y="34417"/>
                  </a:lnTo>
                  <a:lnTo>
                    <a:pt x="0" y="28321"/>
                  </a:lnTo>
                  <a:close/>
                </a:path>
              </a:pathLst>
            </a:custGeom>
            <a:solidFill>
              <a:srgbClr val="3C2007"/>
            </a:solidFill>
          </p:spPr>
        </p:sp>
      </p:grpSp>
      <p:grpSp>
        <p:nvGrpSpPr>
          <p:cNvPr id="7" name="Group 7"/>
          <p:cNvGrpSpPr/>
          <p:nvPr/>
        </p:nvGrpSpPr>
        <p:grpSpPr>
          <a:xfrm>
            <a:off x="769463" y="752580"/>
            <a:ext cx="67945" cy="24130"/>
            <a:chOff x="0" y="0"/>
            <a:chExt cx="90593" cy="32173"/>
          </a:xfrm>
        </p:grpSpPr>
        <p:sp>
          <p:nvSpPr>
            <p:cNvPr id="8" name="Freeform 8"/>
            <p:cNvSpPr/>
            <p:nvPr/>
          </p:nvSpPr>
          <p:spPr>
            <a:xfrm>
              <a:off x="0" y="0"/>
              <a:ext cx="89916" cy="32131"/>
            </a:xfrm>
            <a:custGeom>
              <a:avLst/>
              <a:gdLst/>
              <a:ahLst/>
              <a:cxnLst/>
              <a:rect l="l" t="t" r="r" b="b"/>
              <a:pathLst>
                <a:path w="89916" h="32131">
                  <a:moveTo>
                    <a:pt x="0" y="6604"/>
                  </a:moveTo>
                  <a:lnTo>
                    <a:pt x="0" y="1270"/>
                  </a:lnTo>
                  <a:lnTo>
                    <a:pt x="4191" y="0"/>
                  </a:lnTo>
                  <a:lnTo>
                    <a:pt x="11684" y="3175"/>
                  </a:lnTo>
                  <a:lnTo>
                    <a:pt x="23495" y="7366"/>
                  </a:lnTo>
                  <a:lnTo>
                    <a:pt x="33274" y="9652"/>
                  </a:lnTo>
                  <a:lnTo>
                    <a:pt x="44323" y="12446"/>
                  </a:lnTo>
                  <a:lnTo>
                    <a:pt x="59944" y="18034"/>
                  </a:lnTo>
                  <a:lnTo>
                    <a:pt x="69088" y="21717"/>
                  </a:lnTo>
                  <a:lnTo>
                    <a:pt x="82550" y="26289"/>
                  </a:lnTo>
                  <a:lnTo>
                    <a:pt x="89916" y="28194"/>
                  </a:lnTo>
                  <a:lnTo>
                    <a:pt x="81788" y="31369"/>
                  </a:lnTo>
                  <a:lnTo>
                    <a:pt x="50165" y="32131"/>
                  </a:lnTo>
                  <a:lnTo>
                    <a:pt x="16002" y="25400"/>
                  </a:lnTo>
                  <a:lnTo>
                    <a:pt x="0" y="6604"/>
                  </a:lnTo>
                  <a:close/>
                </a:path>
              </a:pathLst>
            </a:custGeom>
            <a:solidFill>
              <a:srgbClr val="3C2007"/>
            </a:solidFill>
          </p:spPr>
        </p:sp>
      </p:grpSp>
      <p:sp>
        <p:nvSpPr>
          <p:cNvPr id="9" name="Freeform 9"/>
          <p:cNvSpPr/>
          <p:nvPr/>
        </p:nvSpPr>
        <p:spPr>
          <a:xfrm>
            <a:off x="476973" y="416343"/>
            <a:ext cx="4765040" cy="9402445"/>
          </a:xfrm>
          <a:custGeom>
            <a:avLst/>
            <a:gdLst/>
            <a:ahLst/>
            <a:cxnLst/>
            <a:rect l="l" t="t" r="r" b="b"/>
            <a:pathLst>
              <a:path w="4765040" h="9402445">
                <a:moveTo>
                  <a:pt x="0" y="0"/>
                </a:moveTo>
                <a:lnTo>
                  <a:pt x="4765040" y="0"/>
                </a:lnTo>
                <a:lnTo>
                  <a:pt x="4765040" y="9402445"/>
                </a:lnTo>
                <a:lnTo>
                  <a:pt x="0" y="9402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924481" y="9351788"/>
            <a:ext cx="154316" cy="89489"/>
            <a:chOff x="0" y="0"/>
            <a:chExt cx="205755" cy="119319"/>
          </a:xfrm>
        </p:grpSpPr>
        <p:sp>
          <p:nvSpPr>
            <p:cNvPr id="11" name="Freeform 11"/>
            <p:cNvSpPr/>
            <p:nvPr/>
          </p:nvSpPr>
          <p:spPr>
            <a:xfrm>
              <a:off x="0" y="0"/>
              <a:ext cx="205740" cy="119380"/>
            </a:xfrm>
            <a:custGeom>
              <a:avLst/>
              <a:gdLst/>
              <a:ahLst/>
              <a:cxnLst/>
              <a:rect l="l" t="t" r="r" b="b"/>
              <a:pathLst>
                <a:path w="205740" h="119380">
                  <a:moveTo>
                    <a:pt x="0" y="0"/>
                  </a:moveTo>
                  <a:lnTo>
                    <a:pt x="205740" y="0"/>
                  </a:lnTo>
                  <a:lnTo>
                    <a:pt x="205740" y="119380"/>
                  </a:lnTo>
                  <a:lnTo>
                    <a:pt x="0" y="119380"/>
                  </a:lnTo>
                  <a:lnTo>
                    <a:pt x="0" y="0"/>
                  </a:lnTo>
                  <a:close/>
                </a:path>
              </a:pathLst>
            </a:custGeom>
            <a:blipFill>
              <a:blip r:embed="rId5"/>
              <a:stretch>
                <a:fillRect l="-3158" r="-3165" b="51"/>
              </a:stretch>
            </a:blipFill>
          </p:spPr>
        </p:sp>
      </p:grpSp>
      <p:sp>
        <p:nvSpPr>
          <p:cNvPr id="12" name="Freeform 12"/>
          <p:cNvSpPr/>
          <p:nvPr/>
        </p:nvSpPr>
        <p:spPr>
          <a:xfrm>
            <a:off x="524903" y="804379"/>
            <a:ext cx="4716780" cy="8855710"/>
          </a:xfrm>
          <a:custGeom>
            <a:avLst/>
            <a:gdLst/>
            <a:ahLst/>
            <a:cxnLst/>
            <a:rect l="l" t="t" r="r" b="b"/>
            <a:pathLst>
              <a:path w="4716780" h="8855710">
                <a:moveTo>
                  <a:pt x="0" y="0"/>
                </a:moveTo>
                <a:lnTo>
                  <a:pt x="4716780" y="0"/>
                </a:lnTo>
                <a:lnTo>
                  <a:pt x="4716780" y="8855710"/>
                </a:lnTo>
                <a:lnTo>
                  <a:pt x="0" y="88557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16632161" y="9642023"/>
            <a:ext cx="46355" cy="48895"/>
            <a:chOff x="0" y="0"/>
            <a:chExt cx="61807" cy="65193"/>
          </a:xfrm>
        </p:grpSpPr>
        <p:sp>
          <p:nvSpPr>
            <p:cNvPr id="14" name="Freeform 14"/>
            <p:cNvSpPr/>
            <p:nvPr/>
          </p:nvSpPr>
          <p:spPr>
            <a:xfrm>
              <a:off x="0" y="6096"/>
              <a:ext cx="61722" cy="58293"/>
            </a:xfrm>
            <a:custGeom>
              <a:avLst/>
              <a:gdLst/>
              <a:ahLst/>
              <a:cxnLst/>
              <a:rect l="l" t="t" r="r" b="b"/>
              <a:pathLst>
                <a:path w="61722" h="58293">
                  <a:moveTo>
                    <a:pt x="61722" y="31242"/>
                  </a:moveTo>
                  <a:lnTo>
                    <a:pt x="61722" y="40894"/>
                  </a:lnTo>
                  <a:lnTo>
                    <a:pt x="59817" y="50419"/>
                  </a:lnTo>
                  <a:lnTo>
                    <a:pt x="57404" y="52832"/>
                  </a:lnTo>
                  <a:lnTo>
                    <a:pt x="40513" y="58293"/>
                  </a:lnTo>
                  <a:lnTo>
                    <a:pt x="19812" y="52832"/>
                  </a:lnTo>
                  <a:lnTo>
                    <a:pt x="3556" y="40513"/>
                  </a:lnTo>
                  <a:lnTo>
                    <a:pt x="0" y="25019"/>
                  </a:lnTo>
                  <a:lnTo>
                    <a:pt x="16256" y="635"/>
                  </a:lnTo>
                  <a:lnTo>
                    <a:pt x="16891" y="381"/>
                  </a:lnTo>
                  <a:lnTo>
                    <a:pt x="16891" y="28321"/>
                  </a:lnTo>
                  <a:lnTo>
                    <a:pt x="25781" y="37211"/>
                  </a:lnTo>
                  <a:lnTo>
                    <a:pt x="31496" y="36449"/>
                  </a:lnTo>
                  <a:lnTo>
                    <a:pt x="45593" y="24765"/>
                  </a:lnTo>
                  <a:lnTo>
                    <a:pt x="46863" y="19558"/>
                  </a:lnTo>
                  <a:lnTo>
                    <a:pt x="46863" y="0"/>
                  </a:lnTo>
                  <a:lnTo>
                    <a:pt x="54229" y="4445"/>
                  </a:lnTo>
                  <a:lnTo>
                    <a:pt x="61722" y="31369"/>
                  </a:lnTo>
                  <a:close/>
                </a:path>
              </a:pathLst>
            </a:custGeom>
            <a:solidFill>
              <a:srgbClr val="3C2007"/>
            </a:solidFill>
          </p:spPr>
        </p:sp>
        <p:sp>
          <p:nvSpPr>
            <p:cNvPr id="15" name="Freeform 15"/>
            <p:cNvSpPr/>
            <p:nvPr/>
          </p:nvSpPr>
          <p:spPr>
            <a:xfrm>
              <a:off x="16891" y="0"/>
              <a:ext cx="29972" cy="34417"/>
            </a:xfrm>
            <a:custGeom>
              <a:avLst/>
              <a:gdLst/>
              <a:ahLst/>
              <a:cxnLst/>
              <a:rect l="l" t="t" r="r" b="b"/>
              <a:pathLst>
                <a:path w="29972" h="34417">
                  <a:moveTo>
                    <a:pt x="29972" y="6096"/>
                  </a:moveTo>
                  <a:lnTo>
                    <a:pt x="29972" y="25781"/>
                  </a:lnTo>
                  <a:lnTo>
                    <a:pt x="25527" y="21336"/>
                  </a:lnTo>
                  <a:lnTo>
                    <a:pt x="21082" y="16891"/>
                  </a:lnTo>
                  <a:lnTo>
                    <a:pt x="15367" y="17526"/>
                  </a:lnTo>
                  <a:lnTo>
                    <a:pt x="1270" y="29210"/>
                  </a:lnTo>
                  <a:lnTo>
                    <a:pt x="0" y="34417"/>
                  </a:lnTo>
                  <a:lnTo>
                    <a:pt x="0" y="6477"/>
                  </a:lnTo>
                  <a:lnTo>
                    <a:pt x="19812" y="0"/>
                  </a:lnTo>
                  <a:lnTo>
                    <a:pt x="29972" y="6096"/>
                  </a:lnTo>
                  <a:close/>
                </a:path>
              </a:pathLst>
            </a:custGeom>
            <a:solidFill>
              <a:srgbClr val="3C2007"/>
            </a:solidFill>
          </p:spPr>
        </p:sp>
      </p:grpSp>
      <p:grpSp>
        <p:nvGrpSpPr>
          <p:cNvPr id="16" name="Group 16"/>
          <p:cNvGrpSpPr/>
          <p:nvPr/>
        </p:nvGrpSpPr>
        <p:grpSpPr>
          <a:xfrm>
            <a:off x="17451063" y="9510381"/>
            <a:ext cx="67945" cy="24130"/>
            <a:chOff x="0" y="0"/>
            <a:chExt cx="90593" cy="32173"/>
          </a:xfrm>
        </p:grpSpPr>
        <p:sp>
          <p:nvSpPr>
            <p:cNvPr id="17" name="Freeform 17"/>
            <p:cNvSpPr/>
            <p:nvPr/>
          </p:nvSpPr>
          <p:spPr>
            <a:xfrm>
              <a:off x="0" y="0"/>
              <a:ext cx="90043" cy="32004"/>
            </a:xfrm>
            <a:custGeom>
              <a:avLst/>
              <a:gdLst/>
              <a:ahLst/>
              <a:cxnLst/>
              <a:rect l="l" t="t" r="r" b="b"/>
              <a:pathLst>
                <a:path w="90043" h="32004">
                  <a:moveTo>
                    <a:pt x="90043" y="25400"/>
                  </a:moveTo>
                  <a:lnTo>
                    <a:pt x="90043" y="30734"/>
                  </a:lnTo>
                  <a:lnTo>
                    <a:pt x="85852" y="32004"/>
                  </a:lnTo>
                  <a:lnTo>
                    <a:pt x="78359" y="28829"/>
                  </a:lnTo>
                  <a:lnTo>
                    <a:pt x="66548" y="24638"/>
                  </a:lnTo>
                  <a:lnTo>
                    <a:pt x="56769" y="22352"/>
                  </a:lnTo>
                  <a:lnTo>
                    <a:pt x="45720" y="19558"/>
                  </a:lnTo>
                  <a:lnTo>
                    <a:pt x="30099" y="13970"/>
                  </a:lnTo>
                  <a:lnTo>
                    <a:pt x="20828" y="10287"/>
                  </a:lnTo>
                  <a:lnTo>
                    <a:pt x="7366" y="5715"/>
                  </a:lnTo>
                  <a:lnTo>
                    <a:pt x="0" y="3937"/>
                  </a:lnTo>
                  <a:lnTo>
                    <a:pt x="8128" y="762"/>
                  </a:lnTo>
                  <a:lnTo>
                    <a:pt x="39751" y="0"/>
                  </a:lnTo>
                  <a:lnTo>
                    <a:pt x="74041" y="6604"/>
                  </a:lnTo>
                  <a:lnTo>
                    <a:pt x="90043" y="25400"/>
                  </a:lnTo>
                  <a:close/>
                </a:path>
              </a:pathLst>
            </a:custGeom>
            <a:solidFill>
              <a:srgbClr val="3C2007"/>
            </a:solidFill>
          </p:spPr>
        </p:sp>
      </p:grpSp>
      <p:sp>
        <p:nvSpPr>
          <p:cNvPr id="18" name="Freeform 18"/>
          <p:cNvSpPr/>
          <p:nvPr/>
        </p:nvSpPr>
        <p:spPr>
          <a:xfrm>
            <a:off x="11357699" y="468540"/>
            <a:ext cx="6453505" cy="9402445"/>
          </a:xfrm>
          <a:custGeom>
            <a:avLst/>
            <a:gdLst/>
            <a:ahLst/>
            <a:cxnLst/>
            <a:rect l="l" t="t" r="r" b="b"/>
            <a:pathLst>
              <a:path w="6453505" h="9402445">
                <a:moveTo>
                  <a:pt x="0" y="0"/>
                </a:moveTo>
                <a:lnTo>
                  <a:pt x="6453505" y="0"/>
                </a:lnTo>
                <a:lnTo>
                  <a:pt x="6453505" y="9402445"/>
                </a:lnTo>
                <a:lnTo>
                  <a:pt x="0" y="94024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9" name="Group 19"/>
          <p:cNvGrpSpPr>
            <a:grpSpLocks noChangeAspect="1"/>
          </p:cNvGrpSpPr>
          <p:nvPr/>
        </p:nvGrpSpPr>
        <p:grpSpPr>
          <a:xfrm>
            <a:off x="17209232" y="845661"/>
            <a:ext cx="154316" cy="89489"/>
            <a:chOff x="0" y="0"/>
            <a:chExt cx="205755" cy="119319"/>
          </a:xfrm>
        </p:grpSpPr>
        <p:sp>
          <p:nvSpPr>
            <p:cNvPr id="20" name="Freeform 20"/>
            <p:cNvSpPr/>
            <p:nvPr/>
          </p:nvSpPr>
          <p:spPr>
            <a:xfrm>
              <a:off x="0" y="0"/>
              <a:ext cx="205740" cy="119380"/>
            </a:xfrm>
            <a:custGeom>
              <a:avLst/>
              <a:gdLst/>
              <a:ahLst/>
              <a:cxnLst/>
              <a:rect l="l" t="t" r="r" b="b"/>
              <a:pathLst>
                <a:path w="205740" h="119380">
                  <a:moveTo>
                    <a:pt x="0" y="0"/>
                  </a:moveTo>
                  <a:lnTo>
                    <a:pt x="205740" y="0"/>
                  </a:lnTo>
                  <a:lnTo>
                    <a:pt x="205740" y="119380"/>
                  </a:lnTo>
                  <a:lnTo>
                    <a:pt x="0" y="119380"/>
                  </a:lnTo>
                  <a:lnTo>
                    <a:pt x="0" y="0"/>
                  </a:lnTo>
                  <a:close/>
                </a:path>
              </a:pathLst>
            </a:custGeom>
            <a:blipFill>
              <a:blip r:embed="rId10"/>
              <a:stretch>
                <a:fillRect l="-360" r="-367" b="51"/>
              </a:stretch>
            </a:blipFill>
          </p:spPr>
        </p:sp>
      </p:grpSp>
      <p:sp>
        <p:nvSpPr>
          <p:cNvPr id="21" name="Freeform 21"/>
          <p:cNvSpPr/>
          <p:nvPr/>
        </p:nvSpPr>
        <p:spPr>
          <a:xfrm>
            <a:off x="5083937" y="512317"/>
            <a:ext cx="12679680" cy="9263380"/>
          </a:xfrm>
          <a:custGeom>
            <a:avLst/>
            <a:gdLst/>
            <a:ahLst/>
            <a:cxnLst/>
            <a:rect l="l" t="t" r="r" b="b"/>
            <a:pathLst>
              <a:path w="12679680" h="9263380">
                <a:moveTo>
                  <a:pt x="0" y="0"/>
                </a:moveTo>
                <a:lnTo>
                  <a:pt x="12679680" y="0"/>
                </a:lnTo>
                <a:lnTo>
                  <a:pt x="12679680" y="9263380"/>
                </a:lnTo>
                <a:lnTo>
                  <a:pt x="0" y="92633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2" name="Group 22"/>
          <p:cNvGrpSpPr>
            <a:grpSpLocks noChangeAspect="1"/>
          </p:cNvGrpSpPr>
          <p:nvPr/>
        </p:nvGrpSpPr>
        <p:grpSpPr>
          <a:xfrm>
            <a:off x="232212" y="130637"/>
            <a:ext cx="17821259" cy="10029791"/>
            <a:chOff x="0" y="0"/>
            <a:chExt cx="23761679" cy="13373055"/>
          </a:xfrm>
        </p:grpSpPr>
        <p:sp>
          <p:nvSpPr>
            <p:cNvPr id="23" name="Freeform 23"/>
            <p:cNvSpPr/>
            <p:nvPr/>
          </p:nvSpPr>
          <p:spPr>
            <a:xfrm>
              <a:off x="0" y="0"/>
              <a:ext cx="23761700" cy="13373100"/>
            </a:xfrm>
            <a:custGeom>
              <a:avLst/>
              <a:gdLst/>
              <a:ahLst/>
              <a:cxnLst/>
              <a:rect l="l" t="t" r="r" b="b"/>
              <a:pathLst>
                <a:path w="23761700" h="13373100">
                  <a:moveTo>
                    <a:pt x="0" y="0"/>
                  </a:moveTo>
                  <a:lnTo>
                    <a:pt x="23761700" y="0"/>
                  </a:lnTo>
                  <a:lnTo>
                    <a:pt x="23761700" y="13373100"/>
                  </a:lnTo>
                  <a:lnTo>
                    <a:pt x="0" y="13373100"/>
                  </a:lnTo>
                  <a:lnTo>
                    <a:pt x="0" y="0"/>
                  </a:lnTo>
                  <a:close/>
                </a:path>
              </a:pathLst>
            </a:custGeom>
            <a:blipFill>
              <a:blip r:embed="rId13"/>
              <a:stretch>
                <a:fillRect l="-26" r="-26"/>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a:grpSpLocks noChangeAspect="1"/>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6" name="Group 6"/>
          <p:cNvGrpSpPr>
            <a:grpSpLocks noChangeAspect="1"/>
          </p:cNvGrpSpPr>
          <p:nvPr/>
        </p:nvGrpSpPr>
        <p:grpSpPr>
          <a:xfrm>
            <a:off x="476979" y="416336"/>
            <a:ext cx="17334071" cy="9454266"/>
            <a:chOff x="0" y="0"/>
            <a:chExt cx="23112095" cy="12605688"/>
          </a:xfrm>
        </p:grpSpPr>
        <p:sp>
          <p:nvSpPr>
            <p:cNvPr id="7" name="Freeform 7"/>
            <p:cNvSpPr/>
            <p:nvPr/>
          </p:nvSpPr>
          <p:spPr>
            <a:xfrm>
              <a:off x="0" y="0"/>
              <a:ext cx="23112095" cy="12605639"/>
            </a:xfrm>
            <a:custGeom>
              <a:avLst/>
              <a:gdLst/>
              <a:ahLst/>
              <a:cxnLst/>
              <a:rect l="l" t="t" r="r" b="b"/>
              <a:pathLst>
                <a:path w="23112095" h="12605639">
                  <a:moveTo>
                    <a:pt x="0" y="0"/>
                  </a:moveTo>
                  <a:lnTo>
                    <a:pt x="23112095" y="0"/>
                  </a:lnTo>
                  <a:lnTo>
                    <a:pt x="23112095" y="12605639"/>
                  </a:lnTo>
                  <a:lnTo>
                    <a:pt x="0" y="12605639"/>
                  </a:lnTo>
                  <a:lnTo>
                    <a:pt x="0" y="0"/>
                  </a:lnTo>
                  <a:close/>
                </a:path>
              </a:pathLst>
            </a:custGeom>
            <a:blipFill>
              <a:blip r:embed="rId4"/>
              <a:stretch>
                <a:fillRect t="-17" b="-17"/>
              </a:stretch>
            </a:blipFill>
          </p:spPr>
        </p:sp>
      </p:grpSp>
      <p:grpSp>
        <p:nvGrpSpPr>
          <p:cNvPr id="8" name="Group 8"/>
          <p:cNvGrpSpPr/>
          <p:nvPr/>
        </p:nvGrpSpPr>
        <p:grpSpPr>
          <a:xfrm>
            <a:off x="9998822" y="6453240"/>
            <a:ext cx="937091" cy="9370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2007"/>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1049558" y="4203197"/>
            <a:ext cx="2148205" cy="495300"/>
          </a:xfrm>
          <a:prstGeom prst="rect">
            <a:avLst/>
          </a:prstGeom>
        </p:spPr>
        <p:txBody>
          <a:bodyPr lIns="0" tIns="0" rIns="0" bIns="0" rtlCol="0" anchor="t">
            <a:spAutoFit/>
          </a:bodyPr>
          <a:lstStyle/>
          <a:p>
            <a:pPr algn="l">
              <a:lnSpc>
                <a:spcPts val="3900"/>
              </a:lnSpc>
            </a:pPr>
            <a:r>
              <a:rPr lang="en-US" sz="3250" b="1" spc="-290">
                <a:solidFill>
                  <a:srgbClr val="3C2007"/>
                </a:solidFill>
                <a:latin typeface="Verdana Bold"/>
                <a:ea typeface="Verdana Bold"/>
                <a:cs typeface="Verdana Bold"/>
                <a:sym typeface="Verdana Bold"/>
              </a:rPr>
              <a:t>G.Vishal</a:t>
            </a:r>
          </a:p>
        </p:txBody>
      </p:sp>
      <p:sp>
        <p:nvSpPr>
          <p:cNvPr id="12" name="TextBox 12"/>
          <p:cNvSpPr txBox="1"/>
          <p:nvPr/>
        </p:nvSpPr>
        <p:spPr>
          <a:xfrm rot="-720000">
            <a:off x="4370322" y="7062846"/>
            <a:ext cx="1309060" cy="449580"/>
          </a:xfrm>
          <a:prstGeom prst="rect">
            <a:avLst/>
          </a:prstGeom>
        </p:spPr>
        <p:txBody>
          <a:bodyPr lIns="0" tIns="0" rIns="0" bIns="0" rtlCol="0" anchor="t">
            <a:spAutoFit/>
          </a:bodyPr>
          <a:lstStyle/>
          <a:p>
            <a:pPr algn="l">
              <a:lnSpc>
                <a:spcPts val="4065"/>
              </a:lnSpc>
            </a:pPr>
            <a:r>
              <a:rPr lang="en-US" sz="4050" spc="-375">
                <a:solidFill>
                  <a:srgbClr val="3C2007"/>
                </a:solidFill>
                <a:latin typeface="Cambria"/>
                <a:ea typeface="Cambria"/>
                <a:cs typeface="Cambria"/>
                <a:sym typeface="Cambria"/>
              </a:rPr>
              <a:t>TEAM</a:t>
            </a:r>
          </a:p>
        </p:txBody>
      </p:sp>
      <p:sp>
        <p:nvSpPr>
          <p:cNvPr id="13" name="TextBox 13"/>
          <p:cNvSpPr txBox="1"/>
          <p:nvPr/>
        </p:nvSpPr>
        <p:spPr>
          <a:xfrm rot="-720000">
            <a:off x="4096321" y="7766484"/>
            <a:ext cx="2174958" cy="447675"/>
          </a:xfrm>
          <a:prstGeom prst="rect">
            <a:avLst/>
          </a:prstGeom>
        </p:spPr>
        <p:txBody>
          <a:bodyPr lIns="0" tIns="0" rIns="0" bIns="0" rtlCol="0" anchor="t">
            <a:spAutoFit/>
          </a:bodyPr>
          <a:lstStyle/>
          <a:p>
            <a:pPr algn="l">
              <a:lnSpc>
                <a:spcPts val="4000"/>
              </a:lnSpc>
            </a:pPr>
            <a:r>
              <a:rPr lang="en-US" sz="4050" spc="-320">
                <a:solidFill>
                  <a:srgbClr val="3C2007"/>
                </a:solidFill>
                <a:latin typeface="Cambria"/>
                <a:ea typeface="Cambria"/>
                <a:cs typeface="Cambria"/>
                <a:sym typeface="Cambria"/>
              </a:rPr>
              <a:t>MEMBERS</a:t>
            </a:r>
          </a:p>
        </p:txBody>
      </p:sp>
      <p:sp>
        <p:nvSpPr>
          <p:cNvPr id="14" name="TextBox 14"/>
          <p:cNvSpPr txBox="1"/>
          <p:nvPr/>
        </p:nvSpPr>
        <p:spPr>
          <a:xfrm>
            <a:off x="10123318" y="4181377"/>
            <a:ext cx="501650" cy="542925"/>
          </a:xfrm>
          <a:prstGeom prst="rect">
            <a:avLst/>
          </a:prstGeom>
        </p:spPr>
        <p:txBody>
          <a:bodyPr lIns="0" tIns="0" rIns="0" bIns="0" rtlCol="0" anchor="t">
            <a:spAutoFit/>
          </a:bodyPr>
          <a:lstStyle/>
          <a:p>
            <a:pPr algn="l">
              <a:lnSpc>
                <a:spcPts val="4140"/>
              </a:lnSpc>
            </a:pPr>
            <a:r>
              <a:rPr lang="en-US" sz="3450" spc="-25">
                <a:solidFill>
                  <a:srgbClr val="F5ECDE"/>
                </a:solidFill>
                <a:latin typeface="Cambria"/>
                <a:ea typeface="Cambria"/>
                <a:cs typeface="Cambria"/>
                <a:sym typeface="Cambria"/>
              </a:rPr>
              <a:t>01</a:t>
            </a:r>
          </a:p>
        </p:txBody>
      </p:sp>
      <p:sp>
        <p:nvSpPr>
          <p:cNvPr id="15" name="TextBox 15"/>
          <p:cNvSpPr txBox="1"/>
          <p:nvPr/>
        </p:nvSpPr>
        <p:spPr>
          <a:xfrm>
            <a:off x="11061324" y="5586563"/>
            <a:ext cx="2576195" cy="495300"/>
          </a:xfrm>
          <a:prstGeom prst="rect">
            <a:avLst/>
          </a:prstGeom>
        </p:spPr>
        <p:txBody>
          <a:bodyPr lIns="0" tIns="0" rIns="0" bIns="0" rtlCol="0" anchor="t">
            <a:spAutoFit/>
          </a:bodyPr>
          <a:lstStyle/>
          <a:p>
            <a:pPr algn="l">
              <a:lnSpc>
                <a:spcPts val="3900"/>
              </a:lnSpc>
            </a:pPr>
            <a:r>
              <a:rPr lang="en-US" sz="3250" b="1" spc="-225">
                <a:solidFill>
                  <a:srgbClr val="3C2007"/>
                </a:solidFill>
                <a:latin typeface="Verdana Bold"/>
                <a:ea typeface="Verdana Bold"/>
                <a:cs typeface="Verdana Bold"/>
                <a:sym typeface="Verdana Bold"/>
              </a:rPr>
              <a:t>M.Sai Ram</a:t>
            </a:r>
          </a:p>
        </p:txBody>
      </p:sp>
      <p:sp>
        <p:nvSpPr>
          <p:cNvPr id="16" name="TextBox 16"/>
          <p:cNvSpPr txBox="1"/>
          <p:nvPr/>
        </p:nvSpPr>
        <p:spPr>
          <a:xfrm>
            <a:off x="10148891" y="5375310"/>
            <a:ext cx="501650" cy="542925"/>
          </a:xfrm>
          <a:prstGeom prst="rect">
            <a:avLst/>
          </a:prstGeom>
        </p:spPr>
        <p:txBody>
          <a:bodyPr lIns="0" tIns="0" rIns="0" bIns="0" rtlCol="0" anchor="t">
            <a:spAutoFit/>
          </a:bodyPr>
          <a:lstStyle/>
          <a:p>
            <a:pPr algn="l">
              <a:lnSpc>
                <a:spcPts val="4140"/>
              </a:lnSpc>
            </a:pPr>
            <a:r>
              <a:rPr lang="en-US" sz="3450" spc="-25">
                <a:solidFill>
                  <a:srgbClr val="F5ECDE"/>
                </a:solidFill>
                <a:latin typeface="Cambria"/>
                <a:ea typeface="Cambria"/>
                <a:cs typeface="Cambria"/>
                <a:sym typeface="Cambria"/>
              </a:rPr>
              <a:t>02</a:t>
            </a:r>
          </a:p>
        </p:txBody>
      </p:sp>
      <p:sp>
        <p:nvSpPr>
          <p:cNvPr id="17" name="TextBox 17"/>
          <p:cNvSpPr txBox="1"/>
          <p:nvPr/>
        </p:nvSpPr>
        <p:spPr>
          <a:xfrm>
            <a:off x="11061324" y="6759728"/>
            <a:ext cx="2576195" cy="495300"/>
          </a:xfrm>
          <a:prstGeom prst="rect">
            <a:avLst/>
          </a:prstGeom>
        </p:spPr>
        <p:txBody>
          <a:bodyPr lIns="0" tIns="0" rIns="0" bIns="0" rtlCol="0" anchor="t">
            <a:spAutoFit/>
          </a:bodyPr>
          <a:lstStyle/>
          <a:p>
            <a:pPr algn="l">
              <a:lnSpc>
                <a:spcPts val="3900"/>
              </a:lnSpc>
            </a:pPr>
            <a:r>
              <a:rPr lang="en-US" sz="3250" b="1" spc="-225">
                <a:solidFill>
                  <a:srgbClr val="3C2007"/>
                </a:solidFill>
                <a:latin typeface="Verdana Bold"/>
                <a:ea typeface="Verdana Bold"/>
                <a:cs typeface="Verdana Bold"/>
                <a:sym typeface="Verdana Bold"/>
              </a:rPr>
              <a:t>P.Sai Teja</a:t>
            </a:r>
          </a:p>
        </p:txBody>
      </p:sp>
      <p:sp>
        <p:nvSpPr>
          <p:cNvPr id="18" name="TextBox 18"/>
          <p:cNvSpPr txBox="1"/>
          <p:nvPr/>
        </p:nvSpPr>
        <p:spPr>
          <a:xfrm>
            <a:off x="10203756" y="6623569"/>
            <a:ext cx="527223" cy="542925"/>
          </a:xfrm>
          <a:prstGeom prst="rect">
            <a:avLst/>
          </a:prstGeom>
        </p:spPr>
        <p:txBody>
          <a:bodyPr lIns="0" tIns="0" rIns="0" bIns="0" rtlCol="0" anchor="t">
            <a:spAutoFit/>
          </a:bodyPr>
          <a:lstStyle/>
          <a:p>
            <a:pPr algn="l">
              <a:lnSpc>
                <a:spcPts val="4140"/>
              </a:lnSpc>
            </a:pPr>
            <a:r>
              <a:rPr lang="en-US" sz="3450" spc="-25">
                <a:solidFill>
                  <a:srgbClr val="F5ECDE"/>
                </a:solidFill>
                <a:latin typeface="Cambria"/>
                <a:ea typeface="Cambria"/>
                <a:cs typeface="Cambria"/>
                <a:sym typeface="Cambria"/>
              </a:rPr>
              <a:t>03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a:grpSpLocks noChangeAspect="1"/>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6" name="Group 6"/>
          <p:cNvGrpSpPr>
            <a:grpSpLocks noChangeAspect="1"/>
          </p:cNvGrpSpPr>
          <p:nvPr/>
        </p:nvGrpSpPr>
        <p:grpSpPr>
          <a:xfrm>
            <a:off x="716289" y="937760"/>
            <a:ext cx="538126" cy="1460500"/>
            <a:chOff x="0" y="0"/>
            <a:chExt cx="717501" cy="1947333"/>
          </a:xfrm>
        </p:grpSpPr>
        <p:sp>
          <p:nvSpPr>
            <p:cNvPr id="7" name="Freeform 7"/>
            <p:cNvSpPr/>
            <p:nvPr/>
          </p:nvSpPr>
          <p:spPr>
            <a:xfrm>
              <a:off x="0" y="0"/>
              <a:ext cx="717550" cy="1947291"/>
            </a:xfrm>
            <a:custGeom>
              <a:avLst/>
              <a:gdLst/>
              <a:ahLst/>
              <a:cxnLst/>
              <a:rect l="l" t="t" r="r" b="b"/>
              <a:pathLst>
                <a:path w="717550" h="1947291">
                  <a:moveTo>
                    <a:pt x="0" y="0"/>
                  </a:moveTo>
                  <a:lnTo>
                    <a:pt x="717550" y="0"/>
                  </a:lnTo>
                  <a:lnTo>
                    <a:pt x="717550" y="1947291"/>
                  </a:lnTo>
                  <a:lnTo>
                    <a:pt x="0" y="1947291"/>
                  </a:lnTo>
                  <a:lnTo>
                    <a:pt x="0" y="0"/>
                  </a:lnTo>
                  <a:close/>
                </a:path>
              </a:pathLst>
            </a:custGeom>
            <a:blipFill>
              <a:blip r:embed="rId4"/>
              <a:stretch>
                <a:fillRect l="-112" r="-105" b="-2"/>
              </a:stretch>
            </a:blipFill>
          </p:spPr>
        </p:sp>
      </p:grpSp>
      <p:grpSp>
        <p:nvGrpSpPr>
          <p:cNvPr id="8" name="Group 8"/>
          <p:cNvGrpSpPr/>
          <p:nvPr/>
        </p:nvGrpSpPr>
        <p:grpSpPr>
          <a:xfrm>
            <a:off x="890371" y="2417101"/>
            <a:ext cx="58419" cy="2318385"/>
            <a:chOff x="0" y="0"/>
            <a:chExt cx="77892" cy="3091180"/>
          </a:xfrm>
        </p:grpSpPr>
        <p:sp>
          <p:nvSpPr>
            <p:cNvPr id="9" name="Freeform 9"/>
            <p:cNvSpPr/>
            <p:nvPr/>
          </p:nvSpPr>
          <p:spPr>
            <a:xfrm>
              <a:off x="0" y="17145"/>
              <a:ext cx="18415" cy="3073400"/>
            </a:xfrm>
            <a:custGeom>
              <a:avLst/>
              <a:gdLst/>
              <a:ahLst/>
              <a:cxnLst/>
              <a:rect l="l" t="t" r="r" b="b"/>
              <a:pathLst>
                <a:path w="18415" h="3073400">
                  <a:moveTo>
                    <a:pt x="18415" y="0"/>
                  </a:moveTo>
                  <a:lnTo>
                    <a:pt x="11049" y="0"/>
                  </a:lnTo>
                  <a:lnTo>
                    <a:pt x="11049" y="1651"/>
                  </a:lnTo>
                  <a:lnTo>
                    <a:pt x="0" y="1651"/>
                  </a:lnTo>
                  <a:lnTo>
                    <a:pt x="0" y="3073400"/>
                  </a:lnTo>
                  <a:lnTo>
                    <a:pt x="18415" y="3073400"/>
                  </a:lnTo>
                  <a:lnTo>
                    <a:pt x="18415" y="1778"/>
                  </a:lnTo>
                  <a:lnTo>
                    <a:pt x="18415" y="0"/>
                  </a:lnTo>
                  <a:close/>
                </a:path>
              </a:pathLst>
            </a:custGeom>
            <a:solidFill>
              <a:srgbClr val="3C2007"/>
            </a:solidFill>
          </p:spPr>
        </p:sp>
        <p:sp>
          <p:nvSpPr>
            <p:cNvPr id="10" name="Freeform 10"/>
            <p:cNvSpPr/>
            <p:nvPr/>
          </p:nvSpPr>
          <p:spPr>
            <a:xfrm>
              <a:off x="59055" y="0"/>
              <a:ext cx="18415" cy="3090037"/>
            </a:xfrm>
            <a:custGeom>
              <a:avLst/>
              <a:gdLst/>
              <a:ahLst/>
              <a:cxnLst/>
              <a:rect l="l" t="t" r="r" b="b"/>
              <a:pathLst>
                <a:path w="18415" h="3090037">
                  <a:moveTo>
                    <a:pt x="18415" y="0"/>
                  </a:moveTo>
                  <a:lnTo>
                    <a:pt x="6223" y="4826"/>
                  </a:lnTo>
                  <a:lnTo>
                    <a:pt x="0" y="6858"/>
                  </a:lnTo>
                  <a:lnTo>
                    <a:pt x="0" y="3090037"/>
                  </a:lnTo>
                  <a:lnTo>
                    <a:pt x="18415" y="3090037"/>
                  </a:lnTo>
                  <a:lnTo>
                    <a:pt x="18415" y="0"/>
                  </a:lnTo>
                  <a:close/>
                </a:path>
              </a:pathLst>
            </a:custGeom>
            <a:solidFill>
              <a:srgbClr val="3C2007"/>
            </a:solidFill>
          </p:spPr>
        </p:sp>
      </p:grpSp>
      <p:grpSp>
        <p:nvGrpSpPr>
          <p:cNvPr id="11" name="Group 11"/>
          <p:cNvGrpSpPr>
            <a:grpSpLocks noChangeAspect="1"/>
          </p:cNvGrpSpPr>
          <p:nvPr/>
        </p:nvGrpSpPr>
        <p:grpSpPr>
          <a:xfrm>
            <a:off x="1034673" y="619716"/>
            <a:ext cx="1459893" cy="539715"/>
            <a:chOff x="0" y="0"/>
            <a:chExt cx="1946524" cy="719620"/>
          </a:xfrm>
        </p:grpSpPr>
        <p:sp>
          <p:nvSpPr>
            <p:cNvPr id="12" name="Freeform 12"/>
            <p:cNvSpPr/>
            <p:nvPr/>
          </p:nvSpPr>
          <p:spPr>
            <a:xfrm>
              <a:off x="0" y="0"/>
              <a:ext cx="1946529" cy="719582"/>
            </a:xfrm>
            <a:custGeom>
              <a:avLst/>
              <a:gdLst/>
              <a:ahLst/>
              <a:cxnLst/>
              <a:rect l="l" t="t" r="r" b="b"/>
              <a:pathLst>
                <a:path w="1946529" h="719582">
                  <a:moveTo>
                    <a:pt x="0" y="0"/>
                  </a:moveTo>
                  <a:lnTo>
                    <a:pt x="1946529" y="0"/>
                  </a:lnTo>
                  <a:lnTo>
                    <a:pt x="1946529" y="719582"/>
                  </a:lnTo>
                  <a:lnTo>
                    <a:pt x="0" y="719582"/>
                  </a:lnTo>
                  <a:lnTo>
                    <a:pt x="0" y="0"/>
                  </a:lnTo>
                  <a:close/>
                </a:path>
              </a:pathLst>
            </a:custGeom>
            <a:blipFill>
              <a:blip r:embed="rId5"/>
              <a:stretch>
                <a:fillRect l="-219" r="-219" b="-5"/>
              </a:stretch>
            </a:blipFill>
          </p:spPr>
        </p:sp>
      </p:grpSp>
      <p:grpSp>
        <p:nvGrpSpPr>
          <p:cNvPr id="13" name="Group 13"/>
          <p:cNvGrpSpPr/>
          <p:nvPr/>
        </p:nvGrpSpPr>
        <p:grpSpPr>
          <a:xfrm>
            <a:off x="2513901" y="793571"/>
            <a:ext cx="2317750" cy="58419"/>
            <a:chOff x="0" y="0"/>
            <a:chExt cx="3090333" cy="77892"/>
          </a:xfrm>
        </p:grpSpPr>
        <p:sp>
          <p:nvSpPr>
            <p:cNvPr id="14" name="Freeform 14"/>
            <p:cNvSpPr/>
            <p:nvPr/>
          </p:nvSpPr>
          <p:spPr>
            <a:xfrm>
              <a:off x="0" y="59055"/>
              <a:ext cx="3090037" cy="18415"/>
            </a:xfrm>
            <a:custGeom>
              <a:avLst/>
              <a:gdLst/>
              <a:ahLst/>
              <a:cxnLst/>
              <a:rect l="l" t="t" r="r" b="b"/>
              <a:pathLst>
                <a:path w="3090037" h="18415">
                  <a:moveTo>
                    <a:pt x="3090037" y="0"/>
                  </a:moveTo>
                  <a:lnTo>
                    <a:pt x="6985" y="0"/>
                  </a:lnTo>
                  <a:lnTo>
                    <a:pt x="4953" y="6223"/>
                  </a:lnTo>
                  <a:lnTo>
                    <a:pt x="2667" y="12319"/>
                  </a:lnTo>
                  <a:lnTo>
                    <a:pt x="0" y="18415"/>
                  </a:lnTo>
                  <a:lnTo>
                    <a:pt x="3090037" y="18415"/>
                  </a:lnTo>
                  <a:lnTo>
                    <a:pt x="3090037" y="0"/>
                  </a:lnTo>
                  <a:close/>
                </a:path>
              </a:pathLst>
            </a:custGeom>
            <a:solidFill>
              <a:srgbClr val="3C2007"/>
            </a:solidFill>
          </p:spPr>
        </p:sp>
        <p:sp>
          <p:nvSpPr>
            <p:cNvPr id="15" name="Freeform 15"/>
            <p:cNvSpPr/>
            <p:nvPr/>
          </p:nvSpPr>
          <p:spPr>
            <a:xfrm>
              <a:off x="17018" y="0"/>
              <a:ext cx="3073019" cy="18034"/>
            </a:xfrm>
            <a:custGeom>
              <a:avLst/>
              <a:gdLst/>
              <a:ahLst/>
              <a:cxnLst/>
              <a:rect l="l" t="t" r="r" b="b"/>
              <a:pathLst>
                <a:path w="3073019" h="18034">
                  <a:moveTo>
                    <a:pt x="3073019" y="0"/>
                  </a:moveTo>
                  <a:lnTo>
                    <a:pt x="2413" y="0"/>
                  </a:lnTo>
                  <a:lnTo>
                    <a:pt x="1905" y="6096"/>
                  </a:lnTo>
                  <a:lnTo>
                    <a:pt x="0" y="18034"/>
                  </a:lnTo>
                  <a:lnTo>
                    <a:pt x="3073019" y="18034"/>
                  </a:lnTo>
                  <a:lnTo>
                    <a:pt x="3073019" y="0"/>
                  </a:lnTo>
                  <a:close/>
                </a:path>
              </a:pathLst>
            </a:custGeom>
            <a:solidFill>
              <a:srgbClr val="3C2007"/>
            </a:solidFill>
          </p:spPr>
        </p:sp>
      </p:grpSp>
      <p:grpSp>
        <p:nvGrpSpPr>
          <p:cNvPr id="16" name="Group 16"/>
          <p:cNvGrpSpPr>
            <a:grpSpLocks noChangeAspect="1"/>
          </p:cNvGrpSpPr>
          <p:nvPr/>
        </p:nvGrpSpPr>
        <p:grpSpPr>
          <a:xfrm>
            <a:off x="15974186" y="619469"/>
            <a:ext cx="1460500" cy="538126"/>
            <a:chOff x="0" y="0"/>
            <a:chExt cx="1947333" cy="717501"/>
          </a:xfrm>
        </p:grpSpPr>
        <p:sp>
          <p:nvSpPr>
            <p:cNvPr id="17" name="Freeform 17"/>
            <p:cNvSpPr/>
            <p:nvPr/>
          </p:nvSpPr>
          <p:spPr>
            <a:xfrm>
              <a:off x="0" y="0"/>
              <a:ext cx="1947291" cy="717550"/>
            </a:xfrm>
            <a:custGeom>
              <a:avLst/>
              <a:gdLst/>
              <a:ahLst/>
              <a:cxnLst/>
              <a:rect l="l" t="t" r="r" b="b"/>
              <a:pathLst>
                <a:path w="1947291" h="717550">
                  <a:moveTo>
                    <a:pt x="0" y="0"/>
                  </a:moveTo>
                  <a:lnTo>
                    <a:pt x="1947291" y="0"/>
                  </a:lnTo>
                  <a:lnTo>
                    <a:pt x="1947291" y="717550"/>
                  </a:lnTo>
                  <a:lnTo>
                    <a:pt x="0" y="717550"/>
                  </a:lnTo>
                  <a:lnTo>
                    <a:pt x="0" y="0"/>
                  </a:lnTo>
                  <a:close/>
                </a:path>
              </a:pathLst>
            </a:custGeom>
            <a:blipFill>
              <a:blip r:embed="rId6"/>
              <a:stretch>
                <a:fillRect l="-50" r="-53" b="6"/>
              </a:stretch>
            </a:blipFill>
          </p:spPr>
        </p:sp>
      </p:grpSp>
      <p:grpSp>
        <p:nvGrpSpPr>
          <p:cNvPr id="18" name="Group 18"/>
          <p:cNvGrpSpPr/>
          <p:nvPr/>
        </p:nvGrpSpPr>
        <p:grpSpPr>
          <a:xfrm>
            <a:off x="13637399" y="793571"/>
            <a:ext cx="2318385" cy="58419"/>
            <a:chOff x="0" y="0"/>
            <a:chExt cx="3091180" cy="77892"/>
          </a:xfrm>
        </p:grpSpPr>
        <p:sp>
          <p:nvSpPr>
            <p:cNvPr id="19" name="Freeform 19"/>
            <p:cNvSpPr/>
            <p:nvPr/>
          </p:nvSpPr>
          <p:spPr>
            <a:xfrm>
              <a:off x="0" y="0"/>
              <a:ext cx="3073400" cy="18415"/>
            </a:xfrm>
            <a:custGeom>
              <a:avLst/>
              <a:gdLst/>
              <a:ahLst/>
              <a:cxnLst/>
              <a:rect l="l" t="t" r="r" b="b"/>
              <a:pathLst>
                <a:path w="3073400" h="18415">
                  <a:moveTo>
                    <a:pt x="3073400" y="11049"/>
                  </a:moveTo>
                  <a:lnTo>
                    <a:pt x="3071749" y="11049"/>
                  </a:lnTo>
                  <a:lnTo>
                    <a:pt x="3071749" y="0"/>
                  </a:lnTo>
                  <a:lnTo>
                    <a:pt x="0" y="0"/>
                  </a:lnTo>
                  <a:lnTo>
                    <a:pt x="0" y="18415"/>
                  </a:lnTo>
                  <a:lnTo>
                    <a:pt x="3071749" y="18415"/>
                  </a:lnTo>
                  <a:lnTo>
                    <a:pt x="3073400" y="18415"/>
                  </a:lnTo>
                  <a:lnTo>
                    <a:pt x="3073400" y="11049"/>
                  </a:lnTo>
                  <a:close/>
                </a:path>
              </a:pathLst>
            </a:custGeom>
            <a:solidFill>
              <a:srgbClr val="3C2007"/>
            </a:solidFill>
          </p:spPr>
        </p:sp>
        <p:sp>
          <p:nvSpPr>
            <p:cNvPr id="20" name="Freeform 20"/>
            <p:cNvSpPr/>
            <p:nvPr/>
          </p:nvSpPr>
          <p:spPr>
            <a:xfrm>
              <a:off x="635" y="59055"/>
              <a:ext cx="3089910" cy="18415"/>
            </a:xfrm>
            <a:custGeom>
              <a:avLst/>
              <a:gdLst/>
              <a:ahLst/>
              <a:cxnLst/>
              <a:rect l="l" t="t" r="r" b="b"/>
              <a:pathLst>
                <a:path w="3089910" h="18415">
                  <a:moveTo>
                    <a:pt x="3089910" y="18415"/>
                  </a:moveTo>
                  <a:lnTo>
                    <a:pt x="3085084" y="6223"/>
                  </a:lnTo>
                  <a:lnTo>
                    <a:pt x="3082925" y="0"/>
                  </a:lnTo>
                  <a:lnTo>
                    <a:pt x="0" y="0"/>
                  </a:lnTo>
                  <a:lnTo>
                    <a:pt x="0" y="18415"/>
                  </a:lnTo>
                  <a:lnTo>
                    <a:pt x="3089910" y="18415"/>
                  </a:lnTo>
                  <a:close/>
                </a:path>
              </a:pathLst>
            </a:custGeom>
            <a:solidFill>
              <a:srgbClr val="3C2007"/>
            </a:solidFill>
          </p:spPr>
        </p:sp>
      </p:grpSp>
      <p:grpSp>
        <p:nvGrpSpPr>
          <p:cNvPr id="21" name="Group 21"/>
          <p:cNvGrpSpPr>
            <a:grpSpLocks noChangeAspect="1"/>
          </p:cNvGrpSpPr>
          <p:nvPr/>
        </p:nvGrpSpPr>
        <p:grpSpPr>
          <a:xfrm>
            <a:off x="17213015" y="937853"/>
            <a:ext cx="539715" cy="1459893"/>
            <a:chOff x="0" y="0"/>
            <a:chExt cx="719620" cy="1946524"/>
          </a:xfrm>
        </p:grpSpPr>
        <p:sp>
          <p:nvSpPr>
            <p:cNvPr id="22" name="Freeform 22"/>
            <p:cNvSpPr/>
            <p:nvPr/>
          </p:nvSpPr>
          <p:spPr>
            <a:xfrm>
              <a:off x="0" y="0"/>
              <a:ext cx="719582" cy="1946529"/>
            </a:xfrm>
            <a:custGeom>
              <a:avLst/>
              <a:gdLst/>
              <a:ahLst/>
              <a:cxnLst/>
              <a:rect l="l" t="t" r="r" b="b"/>
              <a:pathLst>
                <a:path w="719582" h="1946529">
                  <a:moveTo>
                    <a:pt x="0" y="0"/>
                  </a:moveTo>
                  <a:lnTo>
                    <a:pt x="719582" y="0"/>
                  </a:lnTo>
                  <a:lnTo>
                    <a:pt x="719582" y="1946529"/>
                  </a:lnTo>
                  <a:lnTo>
                    <a:pt x="0" y="1946529"/>
                  </a:lnTo>
                  <a:lnTo>
                    <a:pt x="0" y="0"/>
                  </a:lnTo>
                  <a:close/>
                </a:path>
              </a:pathLst>
            </a:custGeom>
            <a:blipFill>
              <a:blip r:embed="rId7"/>
              <a:stretch>
                <a:fillRect l="-386" r="-391"/>
              </a:stretch>
            </a:blipFill>
          </p:spPr>
        </p:sp>
      </p:grpSp>
      <p:grpSp>
        <p:nvGrpSpPr>
          <p:cNvPr id="23" name="Group 23"/>
          <p:cNvGrpSpPr/>
          <p:nvPr/>
        </p:nvGrpSpPr>
        <p:grpSpPr>
          <a:xfrm>
            <a:off x="17520767" y="2417101"/>
            <a:ext cx="58419" cy="2317750"/>
            <a:chOff x="0" y="0"/>
            <a:chExt cx="77892" cy="3090333"/>
          </a:xfrm>
        </p:grpSpPr>
        <p:sp>
          <p:nvSpPr>
            <p:cNvPr id="24" name="Freeform 24"/>
            <p:cNvSpPr/>
            <p:nvPr/>
          </p:nvSpPr>
          <p:spPr>
            <a:xfrm>
              <a:off x="0" y="0"/>
              <a:ext cx="18415" cy="3090037"/>
            </a:xfrm>
            <a:custGeom>
              <a:avLst/>
              <a:gdLst/>
              <a:ahLst/>
              <a:cxnLst/>
              <a:rect l="l" t="t" r="r" b="b"/>
              <a:pathLst>
                <a:path w="18415" h="3090037">
                  <a:moveTo>
                    <a:pt x="18415" y="6858"/>
                  </a:moveTo>
                  <a:lnTo>
                    <a:pt x="12192" y="4826"/>
                  </a:lnTo>
                  <a:lnTo>
                    <a:pt x="6096" y="2540"/>
                  </a:lnTo>
                  <a:lnTo>
                    <a:pt x="0" y="0"/>
                  </a:lnTo>
                  <a:lnTo>
                    <a:pt x="0" y="3090037"/>
                  </a:lnTo>
                  <a:lnTo>
                    <a:pt x="18415" y="3090037"/>
                  </a:lnTo>
                  <a:lnTo>
                    <a:pt x="18415" y="6858"/>
                  </a:lnTo>
                  <a:close/>
                </a:path>
              </a:pathLst>
            </a:custGeom>
            <a:solidFill>
              <a:srgbClr val="3C2007"/>
            </a:solidFill>
          </p:spPr>
        </p:sp>
        <p:sp>
          <p:nvSpPr>
            <p:cNvPr id="25" name="Freeform 25"/>
            <p:cNvSpPr/>
            <p:nvPr/>
          </p:nvSpPr>
          <p:spPr>
            <a:xfrm>
              <a:off x="59436" y="17018"/>
              <a:ext cx="18034" cy="3073019"/>
            </a:xfrm>
            <a:custGeom>
              <a:avLst/>
              <a:gdLst/>
              <a:ahLst/>
              <a:cxnLst/>
              <a:rect l="l" t="t" r="r" b="b"/>
              <a:pathLst>
                <a:path w="18034" h="3073019">
                  <a:moveTo>
                    <a:pt x="18034" y="2413"/>
                  </a:moveTo>
                  <a:lnTo>
                    <a:pt x="11938" y="1905"/>
                  </a:lnTo>
                  <a:lnTo>
                    <a:pt x="0" y="0"/>
                  </a:lnTo>
                  <a:lnTo>
                    <a:pt x="0" y="3073019"/>
                  </a:lnTo>
                  <a:lnTo>
                    <a:pt x="18034" y="3073019"/>
                  </a:lnTo>
                  <a:lnTo>
                    <a:pt x="18034" y="2413"/>
                  </a:lnTo>
                  <a:close/>
                </a:path>
              </a:pathLst>
            </a:custGeom>
            <a:solidFill>
              <a:srgbClr val="3C2007"/>
            </a:solidFill>
          </p:spPr>
        </p:sp>
      </p:grpSp>
      <p:grpSp>
        <p:nvGrpSpPr>
          <p:cNvPr id="26" name="Group 26"/>
          <p:cNvGrpSpPr>
            <a:grpSpLocks noChangeAspect="1"/>
          </p:cNvGrpSpPr>
          <p:nvPr/>
        </p:nvGrpSpPr>
        <p:grpSpPr>
          <a:xfrm>
            <a:off x="17214852" y="8016437"/>
            <a:ext cx="538126" cy="1460500"/>
            <a:chOff x="0" y="0"/>
            <a:chExt cx="717501" cy="1947333"/>
          </a:xfrm>
        </p:grpSpPr>
        <p:sp>
          <p:nvSpPr>
            <p:cNvPr id="27" name="Freeform 27"/>
            <p:cNvSpPr/>
            <p:nvPr/>
          </p:nvSpPr>
          <p:spPr>
            <a:xfrm>
              <a:off x="0" y="0"/>
              <a:ext cx="717550" cy="1947291"/>
            </a:xfrm>
            <a:custGeom>
              <a:avLst/>
              <a:gdLst/>
              <a:ahLst/>
              <a:cxnLst/>
              <a:rect l="l" t="t" r="r" b="b"/>
              <a:pathLst>
                <a:path w="717550" h="1947291">
                  <a:moveTo>
                    <a:pt x="0" y="0"/>
                  </a:moveTo>
                  <a:lnTo>
                    <a:pt x="717550" y="0"/>
                  </a:lnTo>
                  <a:lnTo>
                    <a:pt x="717550" y="1947291"/>
                  </a:lnTo>
                  <a:lnTo>
                    <a:pt x="0" y="1947291"/>
                  </a:lnTo>
                  <a:lnTo>
                    <a:pt x="0" y="0"/>
                  </a:lnTo>
                  <a:close/>
                </a:path>
              </a:pathLst>
            </a:custGeom>
            <a:blipFill>
              <a:blip r:embed="rId8"/>
              <a:stretch>
                <a:fillRect t="-50" r="6" b="-53"/>
              </a:stretch>
            </a:blipFill>
          </p:spPr>
        </p:sp>
      </p:grpSp>
      <p:grpSp>
        <p:nvGrpSpPr>
          <p:cNvPr id="28" name="Group 28"/>
          <p:cNvGrpSpPr/>
          <p:nvPr/>
        </p:nvGrpSpPr>
        <p:grpSpPr>
          <a:xfrm>
            <a:off x="17520768" y="5679655"/>
            <a:ext cx="58419" cy="2318385"/>
            <a:chOff x="0" y="0"/>
            <a:chExt cx="77892" cy="3091180"/>
          </a:xfrm>
        </p:grpSpPr>
        <p:sp>
          <p:nvSpPr>
            <p:cNvPr id="29" name="Freeform 29"/>
            <p:cNvSpPr/>
            <p:nvPr/>
          </p:nvSpPr>
          <p:spPr>
            <a:xfrm>
              <a:off x="0" y="635"/>
              <a:ext cx="18415" cy="3089910"/>
            </a:xfrm>
            <a:custGeom>
              <a:avLst/>
              <a:gdLst/>
              <a:ahLst/>
              <a:cxnLst/>
              <a:rect l="l" t="t" r="r" b="b"/>
              <a:pathLst>
                <a:path w="18415" h="3089910">
                  <a:moveTo>
                    <a:pt x="18415" y="0"/>
                  </a:moveTo>
                  <a:lnTo>
                    <a:pt x="0" y="0"/>
                  </a:lnTo>
                  <a:lnTo>
                    <a:pt x="0" y="3089910"/>
                  </a:lnTo>
                  <a:lnTo>
                    <a:pt x="12192" y="3085084"/>
                  </a:lnTo>
                  <a:lnTo>
                    <a:pt x="18415" y="3082925"/>
                  </a:lnTo>
                  <a:lnTo>
                    <a:pt x="18415" y="0"/>
                  </a:lnTo>
                  <a:close/>
                </a:path>
              </a:pathLst>
            </a:custGeom>
            <a:solidFill>
              <a:srgbClr val="3C2007"/>
            </a:solidFill>
          </p:spPr>
        </p:sp>
        <p:sp>
          <p:nvSpPr>
            <p:cNvPr id="30" name="Freeform 30"/>
            <p:cNvSpPr/>
            <p:nvPr/>
          </p:nvSpPr>
          <p:spPr>
            <a:xfrm>
              <a:off x="59055" y="0"/>
              <a:ext cx="18415" cy="3073400"/>
            </a:xfrm>
            <a:custGeom>
              <a:avLst/>
              <a:gdLst/>
              <a:ahLst/>
              <a:cxnLst/>
              <a:rect l="l" t="t" r="r" b="b"/>
              <a:pathLst>
                <a:path w="18415" h="3073400">
                  <a:moveTo>
                    <a:pt x="18415" y="0"/>
                  </a:moveTo>
                  <a:lnTo>
                    <a:pt x="0" y="0"/>
                  </a:lnTo>
                  <a:lnTo>
                    <a:pt x="0" y="3071749"/>
                  </a:lnTo>
                  <a:lnTo>
                    <a:pt x="0" y="3073400"/>
                  </a:lnTo>
                  <a:lnTo>
                    <a:pt x="7366" y="3073400"/>
                  </a:lnTo>
                  <a:lnTo>
                    <a:pt x="7366" y="3071749"/>
                  </a:lnTo>
                  <a:lnTo>
                    <a:pt x="18415" y="3071749"/>
                  </a:lnTo>
                  <a:lnTo>
                    <a:pt x="18415" y="0"/>
                  </a:lnTo>
                  <a:close/>
                </a:path>
              </a:pathLst>
            </a:custGeom>
            <a:solidFill>
              <a:srgbClr val="3C2007"/>
            </a:solidFill>
          </p:spPr>
        </p:sp>
      </p:grpSp>
      <p:grpSp>
        <p:nvGrpSpPr>
          <p:cNvPr id="31" name="Group 31"/>
          <p:cNvGrpSpPr>
            <a:grpSpLocks noChangeAspect="1"/>
          </p:cNvGrpSpPr>
          <p:nvPr/>
        </p:nvGrpSpPr>
        <p:grpSpPr>
          <a:xfrm>
            <a:off x="15974700" y="9255267"/>
            <a:ext cx="1459893" cy="539715"/>
            <a:chOff x="0" y="0"/>
            <a:chExt cx="1946524" cy="719620"/>
          </a:xfrm>
        </p:grpSpPr>
        <p:sp>
          <p:nvSpPr>
            <p:cNvPr id="32" name="Freeform 32"/>
            <p:cNvSpPr/>
            <p:nvPr/>
          </p:nvSpPr>
          <p:spPr>
            <a:xfrm>
              <a:off x="0" y="0"/>
              <a:ext cx="1946529" cy="719582"/>
            </a:xfrm>
            <a:custGeom>
              <a:avLst/>
              <a:gdLst/>
              <a:ahLst/>
              <a:cxnLst/>
              <a:rect l="l" t="t" r="r" b="b"/>
              <a:pathLst>
                <a:path w="1946529" h="719582">
                  <a:moveTo>
                    <a:pt x="0" y="0"/>
                  </a:moveTo>
                  <a:lnTo>
                    <a:pt x="1946529" y="0"/>
                  </a:lnTo>
                  <a:lnTo>
                    <a:pt x="1946529" y="719582"/>
                  </a:lnTo>
                  <a:lnTo>
                    <a:pt x="0" y="719582"/>
                  </a:lnTo>
                  <a:lnTo>
                    <a:pt x="0" y="0"/>
                  </a:lnTo>
                  <a:close/>
                </a:path>
              </a:pathLst>
            </a:custGeom>
            <a:blipFill>
              <a:blip r:embed="rId9"/>
              <a:stretch>
                <a:fillRect t="-221" b="-227"/>
              </a:stretch>
            </a:blipFill>
          </p:spPr>
        </p:sp>
      </p:grpSp>
      <p:grpSp>
        <p:nvGrpSpPr>
          <p:cNvPr id="33" name="Group 33"/>
          <p:cNvGrpSpPr/>
          <p:nvPr/>
        </p:nvGrpSpPr>
        <p:grpSpPr>
          <a:xfrm>
            <a:off x="13637845" y="9563036"/>
            <a:ext cx="2317750" cy="58419"/>
            <a:chOff x="0" y="0"/>
            <a:chExt cx="3090333" cy="77892"/>
          </a:xfrm>
        </p:grpSpPr>
        <p:sp>
          <p:nvSpPr>
            <p:cNvPr id="34" name="Freeform 34"/>
            <p:cNvSpPr/>
            <p:nvPr/>
          </p:nvSpPr>
          <p:spPr>
            <a:xfrm>
              <a:off x="0" y="59309"/>
              <a:ext cx="3073019" cy="18161"/>
            </a:xfrm>
            <a:custGeom>
              <a:avLst/>
              <a:gdLst/>
              <a:ahLst/>
              <a:cxnLst/>
              <a:rect l="l" t="t" r="r" b="b"/>
              <a:pathLst>
                <a:path w="3073019" h="18161">
                  <a:moveTo>
                    <a:pt x="3073019" y="0"/>
                  </a:moveTo>
                  <a:lnTo>
                    <a:pt x="0" y="0"/>
                  </a:lnTo>
                  <a:lnTo>
                    <a:pt x="0" y="18161"/>
                  </a:lnTo>
                  <a:lnTo>
                    <a:pt x="3070606" y="18161"/>
                  </a:lnTo>
                  <a:lnTo>
                    <a:pt x="3071114" y="12065"/>
                  </a:lnTo>
                  <a:lnTo>
                    <a:pt x="3073019" y="127"/>
                  </a:lnTo>
                  <a:close/>
                </a:path>
              </a:pathLst>
            </a:custGeom>
            <a:solidFill>
              <a:srgbClr val="3C2007"/>
            </a:solidFill>
          </p:spPr>
        </p:sp>
        <p:sp>
          <p:nvSpPr>
            <p:cNvPr id="35" name="Freeform 35"/>
            <p:cNvSpPr/>
            <p:nvPr/>
          </p:nvSpPr>
          <p:spPr>
            <a:xfrm>
              <a:off x="0" y="0"/>
              <a:ext cx="3090037" cy="18415"/>
            </a:xfrm>
            <a:custGeom>
              <a:avLst/>
              <a:gdLst/>
              <a:ahLst/>
              <a:cxnLst/>
              <a:rect l="l" t="t" r="r" b="b"/>
              <a:pathLst>
                <a:path w="3090037" h="18415">
                  <a:moveTo>
                    <a:pt x="3090037" y="0"/>
                  </a:moveTo>
                  <a:lnTo>
                    <a:pt x="0" y="0"/>
                  </a:lnTo>
                  <a:lnTo>
                    <a:pt x="0" y="18415"/>
                  </a:lnTo>
                  <a:lnTo>
                    <a:pt x="3083052" y="18415"/>
                  </a:lnTo>
                  <a:lnTo>
                    <a:pt x="3085084" y="12192"/>
                  </a:lnTo>
                  <a:lnTo>
                    <a:pt x="3087370" y="6096"/>
                  </a:lnTo>
                  <a:lnTo>
                    <a:pt x="3089910" y="0"/>
                  </a:lnTo>
                  <a:close/>
                </a:path>
              </a:pathLst>
            </a:custGeom>
            <a:solidFill>
              <a:srgbClr val="3C2007"/>
            </a:solidFill>
          </p:spPr>
        </p:sp>
      </p:grpSp>
      <p:grpSp>
        <p:nvGrpSpPr>
          <p:cNvPr id="36" name="Group 36"/>
          <p:cNvGrpSpPr>
            <a:grpSpLocks noChangeAspect="1"/>
          </p:cNvGrpSpPr>
          <p:nvPr/>
        </p:nvGrpSpPr>
        <p:grpSpPr>
          <a:xfrm>
            <a:off x="1034580" y="9257103"/>
            <a:ext cx="1460500" cy="538126"/>
            <a:chOff x="0" y="0"/>
            <a:chExt cx="1947333" cy="717501"/>
          </a:xfrm>
        </p:grpSpPr>
        <p:sp>
          <p:nvSpPr>
            <p:cNvPr id="37" name="Freeform 37"/>
            <p:cNvSpPr/>
            <p:nvPr/>
          </p:nvSpPr>
          <p:spPr>
            <a:xfrm>
              <a:off x="0" y="0"/>
              <a:ext cx="1947291" cy="717550"/>
            </a:xfrm>
            <a:custGeom>
              <a:avLst/>
              <a:gdLst/>
              <a:ahLst/>
              <a:cxnLst/>
              <a:rect l="l" t="t" r="r" b="b"/>
              <a:pathLst>
                <a:path w="1947291" h="717550">
                  <a:moveTo>
                    <a:pt x="0" y="0"/>
                  </a:moveTo>
                  <a:lnTo>
                    <a:pt x="1947291" y="0"/>
                  </a:lnTo>
                  <a:lnTo>
                    <a:pt x="1947291" y="717550"/>
                  </a:lnTo>
                  <a:lnTo>
                    <a:pt x="0" y="717550"/>
                  </a:lnTo>
                  <a:lnTo>
                    <a:pt x="0" y="0"/>
                  </a:lnTo>
                  <a:close/>
                </a:path>
              </a:pathLst>
            </a:custGeom>
            <a:blipFill>
              <a:blip r:embed="rId10"/>
              <a:stretch>
                <a:fillRect l="-50" r="-53" b="6"/>
              </a:stretch>
            </a:blipFill>
          </p:spPr>
        </p:sp>
      </p:grpSp>
      <p:grpSp>
        <p:nvGrpSpPr>
          <p:cNvPr id="38" name="Group 38"/>
          <p:cNvGrpSpPr/>
          <p:nvPr/>
        </p:nvGrpSpPr>
        <p:grpSpPr>
          <a:xfrm>
            <a:off x="2513901" y="9563036"/>
            <a:ext cx="2318385" cy="58419"/>
            <a:chOff x="0" y="0"/>
            <a:chExt cx="3091180" cy="77892"/>
          </a:xfrm>
        </p:grpSpPr>
        <p:sp>
          <p:nvSpPr>
            <p:cNvPr id="39" name="Freeform 39"/>
            <p:cNvSpPr/>
            <p:nvPr/>
          </p:nvSpPr>
          <p:spPr>
            <a:xfrm>
              <a:off x="0" y="0"/>
              <a:ext cx="3090037" cy="18415"/>
            </a:xfrm>
            <a:custGeom>
              <a:avLst/>
              <a:gdLst/>
              <a:ahLst/>
              <a:cxnLst/>
              <a:rect l="l" t="t" r="r" b="b"/>
              <a:pathLst>
                <a:path w="3090037" h="18415">
                  <a:moveTo>
                    <a:pt x="3090037" y="0"/>
                  </a:moveTo>
                  <a:lnTo>
                    <a:pt x="0" y="0"/>
                  </a:lnTo>
                  <a:lnTo>
                    <a:pt x="4826" y="12192"/>
                  </a:lnTo>
                  <a:lnTo>
                    <a:pt x="6985" y="18415"/>
                  </a:lnTo>
                  <a:lnTo>
                    <a:pt x="3090037" y="18415"/>
                  </a:lnTo>
                  <a:lnTo>
                    <a:pt x="3090037" y="0"/>
                  </a:lnTo>
                  <a:close/>
                </a:path>
              </a:pathLst>
            </a:custGeom>
            <a:solidFill>
              <a:srgbClr val="3C2007"/>
            </a:solidFill>
          </p:spPr>
        </p:sp>
        <p:sp>
          <p:nvSpPr>
            <p:cNvPr id="40" name="Freeform 40"/>
            <p:cNvSpPr/>
            <p:nvPr/>
          </p:nvSpPr>
          <p:spPr>
            <a:xfrm>
              <a:off x="17145" y="59055"/>
              <a:ext cx="3073400" cy="18415"/>
            </a:xfrm>
            <a:custGeom>
              <a:avLst/>
              <a:gdLst/>
              <a:ahLst/>
              <a:cxnLst/>
              <a:rect l="l" t="t" r="r" b="b"/>
              <a:pathLst>
                <a:path w="3073400" h="18415">
                  <a:moveTo>
                    <a:pt x="3073400" y="0"/>
                  </a:moveTo>
                  <a:lnTo>
                    <a:pt x="1778" y="0"/>
                  </a:lnTo>
                  <a:lnTo>
                    <a:pt x="0" y="0"/>
                  </a:lnTo>
                  <a:lnTo>
                    <a:pt x="0" y="7366"/>
                  </a:lnTo>
                  <a:lnTo>
                    <a:pt x="1651" y="7366"/>
                  </a:lnTo>
                  <a:lnTo>
                    <a:pt x="1651" y="18415"/>
                  </a:lnTo>
                  <a:lnTo>
                    <a:pt x="3073400" y="18415"/>
                  </a:lnTo>
                  <a:lnTo>
                    <a:pt x="3073400" y="0"/>
                  </a:lnTo>
                  <a:close/>
                </a:path>
              </a:pathLst>
            </a:custGeom>
            <a:solidFill>
              <a:srgbClr val="3C2007"/>
            </a:solidFill>
          </p:spPr>
        </p:sp>
      </p:grpSp>
      <p:grpSp>
        <p:nvGrpSpPr>
          <p:cNvPr id="41" name="Group 41"/>
          <p:cNvGrpSpPr>
            <a:grpSpLocks noChangeAspect="1"/>
          </p:cNvGrpSpPr>
          <p:nvPr/>
        </p:nvGrpSpPr>
        <p:grpSpPr>
          <a:xfrm>
            <a:off x="716536" y="8016950"/>
            <a:ext cx="539715" cy="1459893"/>
            <a:chOff x="0" y="0"/>
            <a:chExt cx="719620" cy="1946524"/>
          </a:xfrm>
        </p:grpSpPr>
        <p:sp>
          <p:nvSpPr>
            <p:cNvPr id="42" name="Freeform 42"/>
            <p:cNvSpPr/>
            <p:nvPr/>
          </p:nvSpPr>
          <p:spPr>
            <a:xfrm>
              <a:off x="0" y="0"/>
              <a:ext cx="719582" cy="1946529"/>
            </a:xfrm>
            <a:custGeom>
              <a:avLst/>
              <a:gdLst/>
              <a:ahLst/>
              <a:cxnLst/>
              <a:rect l="l" t="t" r="r" b="b"/>
              <a:pathLst>
                <a:path w="719582" h="1946529">
                  <a:moveTo>
                    <a:pt x="0" y="0"/>
                  </a:moveTo>
                  <a:lnTo>
                    <a:pt x="719582" y="0"/>
                  </a:lnTo>
                  <a:lnTo>
                    <a:pt x="719582" y="1946529"/>
                  </a:lnTo>
                  <a:lnTo>
                    <a:pt x="0" y="1946529"/>
                  </a:lnTo>
                  <a:lnTo>
                    <a:pt x="0" y="0"/>
                  </a:lnTo>
                  <a:close/>
                </a:path>
              </a:pathLst>
            </a:custGeom>
            <a:blipFill>
              <a:blip r:embed="rId11"/>
              <a:stretch>
                <a:fillRect l="-221" r="-227"/>
              </a:stretch>
            </a:blipFill>
          </p:spPr>
        </p:sp>
      </p:grpSp>
      <p:grpSp>
        <p:nvGrpSpPr>
          <p:cNvPr id="43" name="Group 43"/>
          <p:cNvGrpSpPr/>
          <p:nvPr/>
        </p:nvGrpSpPr>
        <p:grpSpPr>
          <a:xfrm>
            <a:off x="890371" y="5680112"/>
            <a:ext cx="58419" cy="2317750"/>
            <a:chOff x="0" y="0"/>
            <a:chExt cx="77892" cy="3090333"/>
          </a:xfrm>
        </p:grpSpPr>
        <p:sp>
          <p:nvSpPr>
            <p:cNvPr id="44" name="Freeform 44"/>
            <p:cNvSpPr/>
            <p:nvPr/>
          </p:nvSpPr>
          <p:spPr>
            <a:xfrm>
              <a:off x="0" y="0"/>
              <a:ext cx="18161" cy="3073019"/>
            </a:xfrm>
            <a:custGeom>
              <a:avLst/>
              <a:gdLst/>
              <a:ahLst/>
              <a:cxnLst/>
              <a:rect l="l" t="t" r="r" b="b"/>
              <a:pathLst>
                <a:path w="18161" h="3073019">
                  <a:moveTo>
                    <a:pt x="18161" y="0"/>
                  </a:moveTo>
                  <a:lnTo>
                    <a:pt x="0" y="0"/>
                  </a:lnTo>
                  <a:lnTo>
                    <a:pt x="0" y="3070606"/>
                  </a:lnTo>
                  <a:lnTo>
                    <a:pt x="6096" y="3071114"/>
                  </a:lnTo>
                  <a:lnTo>
                    <a:pt x="18034" y="3073019"/>
                  </a:lnTo>
                  <a:lnTo>
                    <a:pt x="18034" y="0"/>
                  </a:lnTo>
                  <a:close/>
                </a:path>
              </a:pathLst>
            </a:custGeom>
            <a:solidFill>
              <a:srgbClr val="3C2007"/>
            </a:solidFill>
          </p:spPr>
        </p:sp>
        <p:sp>
          <p:nvSpPr>
            <p:cNvPr id="45" name="Freeform 45"/>
            <p:cNvSpPr/>
            <p:nvPr/>
          </p:nvSpPr>
          <p:spPr>
            <a:xfrm>
              <a:off x="59055" y="0"/>
              <a:ext cx="18415" cy="3089910"/>
            </a:xfrm>
            <a:custGeom>
              <a:avLst/>
              <a:gdLst/>
              <a:ahLst/>
              <a:cxnLst/>
              <a:rect l="l" t="t" r="r" b="b"/>
              <a:pathLst>
                <a:path w="18415" h="3089910">
                  <a:moveTo>
                    <a:pt x="18415" y="0"/>
                  </a:moveTo>
                  <a:lnTo>
                    <a:pt x="0" y="0"/>
                  </a:lnTo>
                  <a:lnTo>
                    <a:pt x="0" y="3083052"/>
                  </a:lnTo>
                  <a:lnTo>
                    <a:pt x="6223" y="3085084"/>
                  </a:lnTo>
                  <a:lnTo>
                    <a:pt x="12319" y="3087370"/>
                  </a:lnTo>
                  <a:lnTo>
                    <a:pt x="18415" y="3089910"/>
                  </a:lnTo>
                  <a:lnTo>
                    <a:pt x="18415" y="0"/>
                  </a:lnTo>
                  <a:close/>
                </a:path>
              </a:pathLst>
            </a:custGeom>
            <a:solidFill>
              <a:srgbClr val="3C2007"/>
            </a:solidFill>
          </p:spPr>
        </p:sp>
      </p:grpSp>
      <p:sp>
        <p:nvSpPr>
          <p:cNvPr id="46" name="TextBox 46"/>
          <p:cNvSpPr txBox="1"/>
          <p:nvPr/>
        </p:nvSpPr>
        <p:spPr>
          <a:xfrm>
            <a:off x="1513247" y="3140042"/>
            <a:ext cx="14886940" cy="5979796"/>
          </a:xfrm>
          <a:prstGeom prst="rect">
            <a:avLst/>
          </a:prstGeom>
        </p:spPr>
        <p:txBody>
          <a:bodyPr lIns="0" tIns="0" rIns="0" bIns="0" rtlCol="0" anchor="t">
            <a:spAutoFit/>
          </a:bodyPr>
          <a:lstStyle/>
          <a:p>
            <a:pPr algn="l">
              <a:lnSpc>
                <a:spcPts val="3779"/>
              </a:lnSpc>
            </a:pPr>
            <a:r>
              <a:rPr lang="en-US" sz="3150" b="1" spc="-335">
                <a:solidFill>
                  <a:srgbClr val="3C2007"/>
                </a:solidFill>
                <a:latin typeface="Verdana Bold"/>
                <a:ea typeface="Verdana Bold"/>
                <a:cs typeface="Verdana Bold"/>
                <a:sym typeface="Verdana Bold"/>
              </a:rPr>
              <a:t>PURPOSE:</a:t>
            </a:r>
          </a:p>
          <a:p>
            <a:pPr algn="l">
              <a:lnSpc>
                <a:spcPts val="5400"/>
              </a:lnSpc>
            </a:pPr>
            <a:r>
              <a:rPr lang="en-US" sz="3150" b="1" spc="-240">
                <a:solidFill>
                  <a:srgbClr val="3C2007"/>
                </a:solidFill>
                <a:latin typeface="Verdana Bold"/>
                <a:ea typeface="Verdana Bold"/>
                <a:cs typeface="Verdana Bold"/>
                <a:sym typeface="Verdana Bold"/>
              </a:rPr>
              <a:t>The goal of this library database analysis is to get a clear picture of how the library is being used. By looking at the data for books, borrowers, and branches, we can find out which books are popular, how active the users are, and how each branch is performing. This helps the library make better decisions about managing books, improving services, and meeting the needs of its users.</a:t>
            </a:r>
          </a:p>
          <a:p>
            <a:pPr algn="l">
              <a:lnSpc>
                <a:spcPts val="3779"/>
              </a:lnSpc>
            </a:pPr>
            <a:endParaRPr lang="en-US" sz="3150" b="1" spc="-240">
              <a:solidFill>
                <a:srgbClr val="3C2007"/>
              </a:solidFill>
              <a:latin typeface="Verdana Bold"/>
              <a:ea typeface="Verdana Bold"/>
              <a:cs typeface="Verdana Bold"/>
              <a:sym typeface="Verdana Bold"/>
            </a:endParaRPr>
          </a:p>
          <a:p>
            <a:pPr algn="l">
              <a:lnSpc>
                <a:spcPts val="3779"/>
              </a:lnSpc>
            </a:pPr>
            <a:r>
              <a:rPr lang="en-US" sz="3150" b="1" spc="-10">
                <a:solidFill>
                  <a:srgbClr val="3C2007"/>
                </a:solidFill>
                <a:latin typeface="Verdana Bold"/>
                <a:ea typeface="Verdana Bold"/>
                <a:cs typeface="Verdana Bold"/>
                <a:sym typeface="Verdana Bold"/>
              </a:rPr>
              <a:t>TOOLS USED: SQL, CSV , Power Point</a:t>
            </a:r>
          </a:p>
        </p:txBody>
      </p:sp>
      <p:sp>
        <p:nvSpPr>
          <p:cNvPr id="47" name="TextBox 47"/>
          <p:cNvSpPr txBox="1"/>
          <p:nvPr/>
        </p:nvSpPr>
        <p:spPr>
          <a:xfrm>
            <a:off x="611811" y="1288439"/>
            <a:ext cx="17064377" cy="1606904"/>
          </a:xfrm>
          <a:prstGeom prst="rect">
            <a:avLst/>
          </a:prstGeom>
        </p:spPr>
        <p:txBody>
          <a:bodyPr lIns="0" tIns="0" rIns="0" bIns="0" rtlCol="0" anchor="t">
            <a:spAutoFit/>
          </a:bodyPr>
          <a:lstStyle/>
          <a:p>
            <a:pPr algn="l">
              <a:lnSpc>
                <a:spcPts val="11819"/>
              </a:lnSpc>
            </a:pPr>
            <a:r>
              <a:rPr lang="en-US" sz="9849" spc="215">
                <a:solidFill>
                  <a:srgbClr val="3C2007"/>
                </a:solidFill>
                <a:latin typeface="Cambria"/>
                <a:ea typeface="Cambria"/>
                <a:cs typeface="Cambria"/>
                <a:sym typeface="Cambria"/>
              </a:rPr>
              <a:t>Introduction</a:t>
            </a:r>
          </a:p>
        </p:txBody>
      </p:sp>
      <p:grpSp>
        <p:nvGrpSpPr>
          <p:cNvPr id="48" name="Group 48"/>
          <p:cNvGrpSpPr>
            <a:grpSpLocks noChangeAspect="1"/>
          </p:cNvGrpSpPr>
          <p:nvPr/>
        </p:nvGrpSpPr>
        <p:grpSpPr>
          <a:xfrm>
            <a:off x="7739284" y="269877"/>
            <a:ext cx="2372046" cy="1489603"/>
            <a:chOff x="0" y="0"/>
            <a:chExt cx="3162728" cy="1986137"/>
          </a:xfrm>
        </p:grpSpPr>
        <p:sp>
          <p:nvSpPr>
            <p:cNvPr id="49" name="Freeform 49"/>
            <p:cNvSpPr/>
            <p:nvPr/>
          </p:nvSpPr>
          <p:spPr>
            <a:xfrm>
              <a:off x="0" y="0"/>
              <a:ext cx="3162681" cy="1986153"/>
            </a:xfrm>
            <a:custGeom>
              <a:avLst/>
              <a:gdLst/>
              <a:ahLst/>
              <a:cxnLst/>
              <a:rect l="l" t="t" r="r" b="b"/>
              <a:pathLst>
                <a:path w="3162681" h="1986153">
                  <a:moveTo>
                    <a:pt x="0" y="0"/>
                  </a:moveTo>
                  <a:lnTo>
                    <a:pt x="3162681" y="0"/>
                  </a:lnTo>
                  <a:lnTo>
                    <a:pt x="3162681" y="1986153"/>
                  </a:lnTo>
                  <a:lnTo>
                    <a:pt x="0" y="1986153"/>
                  </a:lnTo>
                  <a:lnTo>
                    <a:pt x="0" y="0"/>
                  </a:lnTo>
                  <a:close/>
                </a:path>
              </a:pathLst>
            </a:custGeom>
            <a:blipFill>
              <a:blip r:embed="rId12"/>
              <a:stretch>
                <a:fillRect l="-117" r="-119"/>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a:grpSpLocks noChangeAspect="1"/>
          </p:cNvGrpSpPr>
          <p:nvPr/>
        </p:nvGrpSpPr>
        <p:grpSpPr>
          <a:xfrm>
            <a:off x="14207667" y="311539"/>
            <a:ext cx="3874489" cy="5786069"/>
            <a:chOff x="0" y="0"/>
            <a:chExt cx="5165985" cy="7714759"/>
          </a:xfrm>
        </p:grpSpPr>
        <p:sp>
          <p:nvSpPr>
            <p:cNvPr id="5" name="Freeform 5"/>
            <p:cNvSpPr/>
            <p:nvPr/>
          </p:nvSpPr>
          <p:spPr>
            <a:xfrm>
              <a:off x="0" y="0"/>
              <a:ext cx="5165979" cy="7714742"/>
            </a:xfrm>
            <a:custGeom>
              <a:avLst/>
              <a:gdLst/>
              <a:ahLst/>
              <a:cxnLst/>
              <a:rect l="l" t="t" r="r" b="b"/>
              <a:pathLst>
                <a:path w="5165979" h="7714742">
                  <a:moveTo>
                    <a:pt x="0" y="0"/>
                  </a:moveTo>
                  <a:lnTo>
                    <a:pt x="5165979" y="0"/>
                  </a:lnTo>
                  <a:lnTo>
                    <a:pt x="5165979" y="7714742"/>
                  </a:lnTo>
                  <a:lnTo>
                    <a:pt x="0" y="7714742"/>
                  </a:lnTo>
                  <a:lnTo>
                    <a:pt x="0" y="0"/>
                  </a:lnTo>
                  <a:close/>
                </a:path>
              </a:pathLst>
            </a:custGeom>
            <a:blipFill>
              <a:blip r:embed="rId3"/>
              <a:stretch>
                <a:fillRect l="-25" r="-25"/>
              </a:stretch>
            </a:blipFill>
          </p:spPr>
        </p:sp>
      </p:grpSp>
      <p:grpSp>
        <p:nvGrpSpPr>
          <p:cNvPr id="6" name="Group 6"/>
          <p:cNvGrpSpPr>
            <a:grpSpLocks noChangeAspect="1"/>
          </p:cNvGrpSpPr>
          <p:nvPr/>
        </p:nvGrpSpPr>
        <p:grpSpPr>
          <a:xfrm>
            <a:off x="14528047" y="639957"/>
            <a:ext cx="3143249" cy="5124434"/>
            <a:chOff x="0" y="0"/>
            <a:chExt cx="4190999" cy="6832579"/>
          </a:xfrm>
        </p:grpSpPr>
        <p:sp>
          <p:nvSpPr>
            <p:cNvPr id="7" name="Freeform 7"/>
            <p:cNvSpPr/>
            <p:nvPr/>
          </p:nvSpPr>
          <p:spPr>
            <a:xfrm>
              <a:off x="0" y="0"/>
              <a:ext cx="4191000" cy="6832600"/>
            </a:xfrm>
            <a:custGeom>
              <a:avLst/>
              <a:gdLst/>
              <a:ahLst/>
              <a:cxnLst/>
              <a:rect l="l" t="t" r="r" b="b"/>
              <a:pathLst>
                <a:path w="4191000" h="6832600">
                  <a:moveTo>
                    <a:pt x="0" y="0"/>
                  </a:moveTo>
                  <a:lnTo>
                    <a:pt x="4191000" y="0"/>
                  </a:lnTo>
                  <a:lnTo>
                    <a:pt x="4191000" y="6832600"/>
                  </a:lnTo>
                  <a:lnTo>
                    <a:pt x="0" y="6832600"/>
                  </a:lnTo>
                  <a:lnTo>
                    <a:pt x="0" y="0"/>
                  </a:lnTo>
                  <a:close/>
                </a:path>
              </a:pathLst>
            </a:custGeom>
            <a:blipFill>
              <a:blip r:embed="rId4"/>
              <a:stretch>
                <a:fillRect t="-8" b="-8"/>
              </a:stretch>
            </a:blipFill>
          </p:spPr>
        </p:sp>
      </p:grpSp>
      <p:sp>
        <p:nvSpPr>
          <p:cNvPr id="8" name="TextBox 8"/>
          <p:cNvSpPr txBox="1"/>
          <p:nvPr/>
        </p:nvSpPr>
        <p:spPr>
          <a:xfrm>
            <a:off x="1149380" y="374687"/>
            <a:ext cx="7830820" cy="1127760"/>
          </a:xfrm>
          <a:prstGeom prst="rect">
            <a:avLst/>
          </a:prstGeom>
        </p:spPr>
        <p:txBody>
          <a:bodyPr lIns="0" tIns="0" rIns="0" bIns="0" rtlCol="0" anchor="t">
            <a:spAutoFit/>
          </a:bodyPr>
          <a:lstStyle/>
          <a:p>
            <a:pPr algn="l">
              <a:lnSpc>
                <a:spcPts val="7739"/>
              </a:lnSpc>
            </a:pPr>
            <a:r>
              <a:rPr lang="en-US" sz="6450" spc="-484">
                <a:solidFill>
                  <a:srgbClr val="3C2007"/>
                </a:solidFill>
                <a:latin typeface="Cambria"/>
                <a:ea typeface="Cambria"/>
                <a:cs typeface="Cambria"/>
                <a:sym typeface="Cambria"/>
              </a:rPr>
              <a:t>📋 Table Descriptions</a:t>
            </a:r>
          </a:p>
        </p:txBody>
      </p:sp>
      <p:sp>
        <p:nvSpPr>
          <p:cNvPr id="9" name="TextBox 9"/>
          <p:cNvSpPr txBox="1"/>
          <p:nvPr/>
        </p:nvSpPr>
        <p:spPr>
          <a:xfrm>
            <a:off x="290015" y="2235737"/>
            <a:ext cx="13684250" cy="7423785"/>
          </a:xfrm>
          <a:prstGeom prst="rect">
            <a:avLst/>
          </a:prstGeom>
        </p:spPr>
        <p:txBody>
          <a:bodyPr lIns="0" tIns="0" rIns="0" bIns="0" rtlCol="0" anchor="t">
            <a:spAutoFit/>
          </a:bodyPr>
          <a:lstStyle/>
          <a:p>
            <a:pPr marL="352743" lvl="1" indent="-176371" algn="l">
              <a:lnSpc>
                <a:spcPts val="4124"/>
              </a:lnSpc>
              <a:buAutoNum type="arabicPeriod"/>
            </a:pPr>
            <a:r>
              <a:rPr lang="en-US" sz="2850" b="1" spc="-260">
                <a:solidFill>
                  <a:srgbClr val="3C2007"/>
                </a:solidFill>
                <a:latin typeface="Verdana Bold"/>
                <a:ea typeface="Verdana Bold"/>
                <a:cs typeface="Verdana Bold"/>
                <a:sym typeface="Verdana Bold"/>
              </a:rPr>
              <a:t>tbl_publisher: Stores information about book publishers, including their 	name, address, and phone number.</a:t>
            </a:r>
          </a:p>
          <a:p>
            <a:pPr marL="352108" lvl="1" indent="-176054" algn="l">
              <a:lnSpc>
                <a:spcPts val="4124"/>
              </a:lnSpc>
              <a:buAutoNum type="arabicPeriod"/>
            </a:pPr>
            <a:r>
              <a:rPr lang="en-US" sz="2850" b="1" spc="-150">
                <a:solidFill>
                  <a:srgbClr val="3C2007"/>
                </a:solidFill>
                <a:latin typeface="Verdana Bold"/>
                <a:ea typeface="Verdana Bold"/>
                <a:cs typeface="Verdana Bold"/>
                <a:sym typeface="Verdana Bold"/>
              </a:rPr>
              <a:t>tbl_book: Contains details of books such as book ID, title, and the publisher 	name.</a:t>
            </a:r>
          </a:p>
          <a:p>
            <a:pPr marL="352108" lvl="1" indent="-176054" algn="l">
              <a:lnSpc>
                <a:spcPts val="4124"/>
              </a:lnSpc>
              <a:buAutoNum type="arabicPeriod"/>
            </a:pPr>
            <a:r>
              <a:rPr lang="en-US" sz="2850" b="1" spc="-300">
                <a:solidFill>
                  <a:srgbClr val="3C2007"/>
                </a:solidFill>
                <a:latin typeface="Verdana Bold"/>
                <a:ea typeface="Verdana Bold"/>
                <a:cs typeface="Verdana Bold"/>
                <a:sym typeface="Verdana Bold"/>
              </a:rPr>
              <a:t>tbl_book_authors: Lists authors of each book, linking author names to 	specific book IDs.</a:t>
            </a:r>
          </a:p>
          <a:p>
            <a:pPr marL="353378" lvl="1" indent="-176689" algn="l">
              <a:lnSpc>
                <a:spcPts val="4124"/>
              </a:lnSpc>
              <a:buAutoNum type="arabicPeriod"/>
            </a:pPr>
            <a:r>
              <a:rPr lang="en-US" sz="2850" b="1" spc="-270">
                <a:solidFill>
                  <a:srgbClr val="3C2007"/>
                </a:solidFill>
                <a:latin typeface="Verdana Bold"/>
                <a:ea typeface="Verdana Bold"/>
                <a:cs typeface="Verdana Bold"/>
                <a:sym typeface="Verdana Bold"/>
              </a:rPr>
              <a:t>tbl_library_branch :Holds data about each library branch, including its name 	and address.</a:t>
            </a:r>
          </a:p>
          <a:p>
            <a:pPr marL="352743" lvl="1" indent="-176371" algn="l">
              <a:lnSpc>
                <a:spcPts val="4124"/>
              </a:lnSpc>
              <a:buAutoNum type="arabicPeriod"/>
            </a:pPr>
            <a:r>
              <a:rPr lang="en-US" sz="2850" b="1" spc="-285">
                <a:solidFill>
                  <a:srgbClr val="3C2007"/>
                </a:solidFill>
                <a:latin typeface="Verdana Bold"/>
                <a:ea typeface="Verdana Bold"/>
                <a:cs typeface="Verdana Bold"/>
                <a:sym typeface="Verdana Bold"/>
              </a:rPr>
              <a:t>tbl_book_copies :Tracks how many copies of each book are available at 	different branches.</a:t>
            </a:r>
          </a:p>
          <a:p>
            <a:pPr marL="352742" lvl="1" indent="-176371" algn="l">
              <a:lnSpc>
                <a:spcPts val="4124"/>
              </a:lnSpc>
              <a:buAutoNum type="arabicPeriod"/>
            </a:pPr>
            <a:r>
              <a:rPr lang="en-US" sz="2850" b="1" spc="-280">
                <a:solidFill>
                  <a:srgbClr val="3C2007"/>
                </a:solidFill>
                <a:latin typeface="Verdana Bold"/>
                <a:ea typeface="Verdana Bold"/>
                <a:cs typeface="Verdana Bold"/>
                <a:sym typeface="Verdana Bold"/>
              </a:rPr>
              <a:t>tbl_borrower :Contains information about borrowers, such as their card 	number, name, address, and phone.</a:t>
            </a:r>
          </a:p>
          <a:p>
            <a:pPr marL="352743" lvl="1" indent="-176371" algn="l">
              <a:lnSpc>
                <a:spcPts val="4124"/>
              </a:lnSpc>
              <a:buAutoNum type="arabicPeriod"/>
            </a:pPr>
            <a:r>
              <a:rPr lang="en-US" sz="2850" b="1" spc="-254">
                <a:solidFill>
                  <a:srgbClr val="3C2007"/>
                </a:solidFill>
                <a:latin typeface="Verdana Bold"/>
                <a:ea typeface="Verdana Bold"/>
                <a:cs typeface="Verdana Bold"/>
                <a:sym typeface="Verdana Bold"/>
              </a:rPr>
              <a:t>tbl_book_loans :Records book loan transactions, including which book was 	borrowed, from which branch, by which borrower, and the loan/due dates.</a:t>
            </a:r>
          </a:p>
        </p:txBody>
      </p:sp>
      <p:sp>
        <p:nvSpPr>
          <p:cNvPr id="10" name="Freeform 10"/>
          <p:cNvSpPr/>
          <p:nvPr/>
        </p:nvSpPr>
        <p:spPr>
          <a:xfrm>
            <a:off x="5269356" y="1712905"/>
            <a:ext cx="362585" cy="198120"/>
          </a:xfrm>
          <a:custGeom>
            <a:avLst/>
            <a:gdLst/>
            <a:ahLst/>
            <a:cxnLst/>
            <a:rect l="l" t="t" r="r" b="b"/>
            <a:pathLst>
              <a:path w="362585" h="198120">
                <a:moveTo>
                  <a:pt x="0" y="0"/>
                </a:moveTo>
                <a:lnTo>
                  <a:pt x="362585" y="0"/>
                </a:lnTo>
                <a:lnTo>
                  <a:pt x="362585" y="198120"/>
                </a:lnTo>
                <a:lnTo>
                  <a:pt x="0" y="1981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a:grpSpLocks noChangeAspect="1"/>
          </p:cNvGrpSpPr>
          <p:nvPr/>
        </p:nvGrpSpPr>
        <p:grpSpPr>
          <a:xfrm>
            <a:off x="4901318" y="1758481"/>
            <a:ext cx="104868" cy="156750"/>
            <a:chOff x="0" y="0"/>
            <a:chExt cx="139824" cy="209000"/>
          </a:xfrm>
        </p:grpSpPr>
        <p:sp>
          <p:nvSpPr>
            <p:cNvPr id="12" name="Freeform 12"/>
            <p:cNvSpPr/>
            <p:nvPr/>
          </p:nvSpPr>
          <p:spPr>
            <a:xfrm>
              <a:off x="0" y="0"/>
              <a:ext cx="139827" cy="209042"/>
            </a:xfrm>
            <a:custGeom>
              <a:avLst/>
              <a:gdLst/>
              <a:ahLst/>
              <a:cxnLst/>
              <a:rect l="l" t="t" r="r" b="b"/>
              <a:pathLst>
                <a:path w="139827" h="209042">
                  <a:moveTo>
                    <a:pt x="0" y="0"/>
                  </a:moveTo>
                  <a:lnTo>
                    <a:pt x="139827" y="0"/>
                  </a:lnTo>
                  <a:lnTo>
                    <a:pt x="139827" y="209042"/>
                  </a:lnTo>
                  <a:lnTo>
                    <a:pt x="0" y="209042"/>
                  </a:lnTo>
                  <a:lnTo>
                    <a:pt x="0" y="0"/>
                  </a:lnTo>
                  <a:close/>
                </a:path>
              </a:pathLst>
            </a:custGeom>
            <a:blipFill>
              <a:blip r:embed="rId7"/>
              <a:stretch>
                <a:fillRect t="-176" r="2" b="-155"/>
              </a:stretch>
            </a:blipFill>
          </p:spPr>
        </p:sp>
      </p:grpSp>
      <p:grpSp>
        <p:nvGrpSpPr>
          <p:cNvPr id="13" name="Group 13"/>
          <p:cNvGrpSpPr>
            <a:grpSpLocks noChangeAspect="1"/>
          </p:cNvGrpSpPr>
          <p:nvPr/>
        </p:nvGrpSpPr>
        <p:grpSpPr>
          <a:xfrm>
            <a:off x="5895921" y="1759397"/>
            <a:ext cx="104365" cy="154747"/>
            <a:chOff x="0" y="0"/>
            <a:chExt cx="139153" cy="206329"/>
          </a:xfrm>
        </p:grpSpPr>
        <p:sp>
          <p:nvSpPr>
            <p:cNvPr id="14" name="Freeform 14"/>
            <p:cNvSpPr/>
            <p:nvPr/>
          </p:nvSpPr>
          <p:spPr>
            <a:xfrm>
              <a:off x="0" y="0"/>
              <a:ext cx="139192" cy="206375"/>
            </a:xfrm>
            <a:custGeom>
              <a:avLst/>
              <a:gdLst/>
              <a:ahLst/>
              <a:cxnLst/>
              <a:rect l="l" t="t" r="r" b="b"/>
              <a:pathLst>
                <a:path w="139192" h="206375">
                  <a:moveTo>
                    <a:pt x="0" y="0"/>
                  </a:moveTo>
                  <a:lnTo>
                    <a:pt x="139192" y="0"/>
                  </a:lnTo>
                  <a:lnTo>
                    <a:pt x="139192" y="206375"/>
                  </a:lnTo>
                  <a:lnTo>
                    <a:pt x="0" y="206375"/>
                  </a:lnTo>
                  <a:lnTo>
                    <a:pt x="0" y="0"/>
                  </a:lnTo>
                  <a:close/>
                </a:path>
              </a:pathLst>
            </a:custGeom>
            <a:blipFill>
              <a:blip r:embed="rId8"/>
              <a:stretch>
                <a:fillRect t="-581" r="27" b="-559"/>
              </a:stretch>
            </a:blipFill>
          </p:spPr>
        </p:sp>
      </p:grpSp>
      <p:sp>
        <p:nvSpPr>
          <p:cNvPr id="15" name="Freeform 15"/>
          <p:cNvSpPr/>
          <p:nvPr/>
        </p:nvSpPr>
        <p:spPr>
          <a:xfrm>
            <a:off x="2674772" y="1782025"/>
            <a:ext cx="5560060" cy="438784"/>
          </a:xfrm>
          <a:custGeom>
            <a:avLst/>
            <a:gdLst/>
            <a:ahLst/>
            <a:cxnLst/>
            <a:rect l="l" t="t" r="r" b="b"/>
            <a:pathLst>
              <a:path w="5560060" h="438784">
                <a:moveTo>
                  <a:pt x="0" y="0"/>
                </a:moveTo>
                <a:lnTo>
                  <a:pt x="5560060" y="0"/>
                </a:lnTo>
                <a:lnTo>
                  <a:pt x="5560060" y="438784"/>
                </a:lnTo>
                <a:lnTo>
                  <a:pt x="0" y="4387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206376" y="353231"/>
            <a:ext cx="48895" cy="51435"/>
            <a:chOff x="0" y="0"/>
            <a:chExt cx="65193" cy="68580"/>
          </a:xfrm>
        </p:grpSpPr>
        <p:sp>
          <p:nvSpPr>
            <p:cNvPr id="5" name="Freeform 5"/>
            <p:cNvSpPr/>
            <p:nvPr/>
          </p:nvSpPr>
          <p:spPr>
            <a:xfrm>
              <a:off x="0" y="0"/>
              <a:ext cx="65024" cy="61595"/>
            </a:xfrm>
            <a:custGeom>
              <a:avLst/>
              <a:gdLst/>
              <a:ahLst/>
              <a:cxnLst/>
              <a:rect l="l" t="t" r="r" b="b"/>
              <a:pathLst>
                <a:path w="65024" h="61595">
                  <a:moveTo>
                    <a:pt x="0" y="28702"/>
                  </a:moveTo>
                  <a:lnTo>
                    <a:pt x="0" y="18542"/>
                  </a:lnTo>
                  <a:lnTo>
                    <a:pt x="2032" y="8382"/>
                  </a:lnTo>
                  <a:lnTo>
                    <a:pt x="4572" y="5842"/>
                  </a:lnTo>
                  <a:lnTo>
                    <a:pt x="22479" y="0"/>
                  </a:lnTo>
                  <a:lnTo>
                    <a:pt x="44323" y="5715"/>
                  </a:lnTo>
                  <a:lnTo>
                    <a:pt x="61341" y="18923"/>
                  </a:lnTo>
                  <a:lnTo>
                    <a:pt x="65024" y="35179"/>
                  </a:lnTo>
                  <a:lnTo>
                    <a:pt x="47879" y="60960"/>
                  </a:lnTo>
                  <a:lnTo>
                    <a:pt x="47244" y="61214"/>
                  </a:lnTo>
                  <a:lnTo>
                    <a:pt x="47244" y="31750"/>
                  </a:lnTo>
                  <a:lnTo>
                    <a:pt x="37846" y="22352"/>
                  </a:lnTo>
                  <a:lnTo>
                    <a:pt x="31750" y="23114"/>
                  </a:lnTo>
                  <a:lnTo>
                    <a:pt x="16891" y="35433"/>
                  </a:lnTo>
                  <a:lnTo>
                    <a:pt x="15494" y="40894"/>
                  </a:lnTo>
                  <a:lnTo>
                    <a:pt x="15494" y="61595"/>
                  </a:lnTo>
                  <a:lnTo>
                    <a:pt x="8001" y="57023"/>
                  </a:lnTo>
                  <a:lnTo>
                    <a:pt x="0" y="28702"/>
                  </a:lnTo>
                  <a:close/>
                </a:path>
              </a:pathLst>
            </a:custGeom>
            <a:solidFill>
              <a:srgbClr val="3C2007"/>
            </a:solidFill>
          </p:spPr>
        </p:sp>
        <p:sp>
          <p:nvSpPr>
            <p:cNvPr id="6" name="Freeform 6"/>
            <p:cNvSpPr/>
            <p:nvPr/>
          </p:nvSpPr>
          <p:spPr>
            <a:xfrm>
              <a:off x="15748" y="31750"/>
              <a:ext cx="31750" cy="36322"/>
            </a:xfrm>
            <a:custGeom>
              <a:avLst/>
              <a:gdLst/>
              <a:ahLst/>
              <a:cxnLst/>
              <a:rect l="l" t="t" r="r" b="b"/>
              <a:pathLst>
                <a:path w="31750" h="36322">
                  <a:moveTo>
                    <a:pt x="0" y="29845"/>
                  </a:moveTo>
                  <a:lnTo>
                    <a:pt x="0" y="9144"/>
                  </a:lnTo>
                  <a:lnTo>
                    <a:pt x="4699" y="13843"/>
                  </a:lnTo>
                  <a:lnTo>
                    <a:pt x="9398" y="18542"/>
                  </a:lnTo>
                  <a:lnTo>
                    <a:pt x="15494" y="17780"/>
                  </a:lnTo>
                  <a:lnTo>
                    <a:pt x="30353" y="5461"/>
                  </a:lnTo>
                  <a:lnTo>
                    <a:pt x="31750" y="0"/>
                  </a:lnTo>
                  <a:lnTo>
                    <a:pt x="31750" y="29464"/>
                  </a:lnTo>
                  <a:lnTo>
                    <a:pt x="10795" y="36322"/>
                  </a:lnTo>
                  <a:lnTo>
                    <a:pt x="127" y="29972"/>
                  </a:lnTo>
                  <a:close/>
                </a:path>
              </a:pathLst>
            </a:custGeom>
            <a:solidFill>
              <a:srgbClr val="3C2007"/>
            </a:solidFill>
          </p:spPr>
        </p:sp>
      </p:grpSp>
      <p:grpSp>
        <p:nvGrpSpPr>
          <p:cNvPr id="7" name="Group 7"/>
          <p:cNvGrpSpPr/>
          <p:nvPr/>
        </p:nvGrpSpPr>
        <p:grpSpPr>
          <a:xfrm>
            <a:off x="321352" y="517659"/>
            <a:ext cx="71120" cy="25400"/>
            <a:chOff x="0" y="0"/>
            <a:chExt cx="94827" cy="33867"/>
          </a:xfrm>
        </p:grpSpPr>
        <p:sp>
          <p:nvSpPr>
            <p:cNvPr id="8" name="Freeform 8"/>
            <p:cNvSpPr/>
            <p:nvPr/>
          </p:nvSpPr>
          <p:spPr>
            <a:xfrm>
              <a:off x="0" y="0"/>
              <a:ext cx="94869" cy="33528"/>
            </a:xfrm>
            <a:custGeom>
              <a:avLst/>
              <a:gdLst/>
              <a:ahLst/>
              <a:cxnLst/>
              <a:rect l="l" t="t" r="r" b="b"/>
              <a:pathLst>
                <a:path w="94869" h="33528">
                  <a:moveTo>
                    <a:pt x="0" y="6858"/>
                  </a:moveTo>
                  <a:lnTo>
                    <a:pt x="0" y="1270"/>
                  </a:lnTo>
                  <a:lnTo>
                    <a:pt x="4445" y="0"/>
                  </a:lnTo>
                  <a:lnTo>
                    <a:pt x="12319" y="3302"/>
                  </a:lnTo>
                  <a:lnTo>
                    <a:pt x="24765" y="7620"/>
                  </a:lnTo>
                  <a:lnTo>
                    <a:pt x="35052" y="10033"/>
                  </a:lnTo>
                  <a:lnTo>
                    <a:pt x="46736" y="12954"/>
                  </a:lnTo>
                  <a:lnTo>
                    <a:pt x="63246" y="18796"/>
                  </a:lnTo>
                  <a:lnTo>
                    <a:pt x="72898" y="22733"/>
                  </a:lnTo>
                  <a:lnTo>
                    <a:pt x="87122" y="27559"/>
                  </a:lnTo>
                  <a:lnTo>
                    <a:pt x="94869" y="29464"/>
                  </a:lnTo>
                  <a:lnTo>
                    <a:pt x="86233" y="32766"/>
                  </a:lnTo>
                  <a:lnTo>
                    <a:pt x="52959" y="33528"/>
                  </a:lnTo>
                  <a:lnTo>
                    <a:pt x="16891" y="26670"/>
                  </a:lnTo>
                  <a:lnTo>
                    <a:pt x="0" y="6858"/>
                  </a:lnTo>
                  <a:close/>
                </a:path>
              </a:pathLst>
            </a:custGeom>
            <a:solidFill>
              <a:srgbClr val="3C2007"/>
            </a:solidFill>
          </p:spPr>
        </p:sp>
      </p:grpSp>
      <p:sp>
        <p:nvSpPr>
          <p:cNvPr id="9" name="Freeform 9"/>
          <p:cNvSpPr/>
          <p:nvPr/>
        </p:nvSpPr>
        <p:spPr>
          <a:xfrm>
            <a:off x="12865" y="163422"/>
            <a:ext cx="5020310" cy="9905365"/>
          </a:xfrm>
          <a:custGeom>
            <a:avLst/>
            <a:gdLst/>
            <a:ahLst/>
            <a:cxnLst/>
            <a:rect l="l" t="t" r="r" b="b"/>
            <a:pathLst>
              <a:path w="5020310" h="9905365">
                <a:moveTo>
                  <a:pt x="0" y="0"/>
                </a:moveTo>
                <a:lnTo>
                  <a:pt x="5020310" y="0"/>
                </a:lnTo>
                <a:lnTo>
                  <a:pt x="5020310" y="9905365"/>
                </a:lnTo>
                <a:lnTo>
                  <a:pt x="0" y="9905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484665" y="9576994"/>
            <a:ext cx="162573" cy="94277"/>
            <a:chOff x="0" y="0"/>
            <a:chExt cx="216764" cy="125703"/>
          </a:xfrm>
        </p:grpSpPr>
        <p:sp>
          <p:nvSpPr>
            <p:cNvPr id="11" name="Freeform 11"/>
            <p:cNvSpPr/>
            <p:nvPr/>
          </p:nvSpPr>
          <p:spPr>
            <a:xfrm>
              <a:off x="0" y="0"/>
              <a:ext cx="216789" cy="125730"/>
            </a:xfrm>
            <a:custGeom>
              <a:avLst/>
              <a:gdLst/>
              <a:ahLst/>
              <a:cxnLst/>
              <a:rect l="l" t="t" r="r" b="b"/>
              <a:pathLst>
                <a:path w="216789" h="125730">
                  <a:moveTo>
                    <a:pt x="0" y="0"/>
                  </a:moveTo>
                  <a:lnTo>
                    <a:pt x="216789" y="0"/>
                  </a:lnTo>
                  <a:lnTo>
                    <a:pt x="216789" y="125730"/>
                  </a:lnTo>
                  <a:lnTo>
                    <a:pt x="0" y="125730"/>
                  </a:lnTo>
                  <a:lnTo>
                    <a:pt x="0" y="0"/>
                  </a:lnTo>
                  <a:close/>
                </a:path>
              </a:pathLst>
            </a:custGeom>
            <a:blipFill>
              <a:blip r:embed="rId5"/>
              <a:stretch>
                <a:fillRect t="-718" r="11" b="-696"/>
              </a:stretch>
            </a:blipFill>
          </p:spPr>
        </p:sp>
      </p:grpSp>
      <p:sp>
        <p:nvSpPr>
          <p:cNvPr id="12" name="Freeform 12"/>
          <p:cNvSpPr/>
          <p:nvPr/>
        </p:nvSpPr>
        <p:spPr>
          <a:xfrm>
            <a:off x="64630" y="572235"/>
            <a:ext cx="4968240" cy="9329420"/>
          </a:xfrm>
          <a:custGeom>
            <a:avLst/>
            <a:gdLst/>
            <a:ahLst/>
            <a:cxnLst/>
            <a:rect l="l" t="t" r="r" b="b"/>
            <a:pathLst>
              <a:path w="4968240" h="9329420">
                <a:moveTo>
                  <a:pt x="0" y="0"/>
                </a:moveTo>
                <a:lnTo>
                  <a:pt x="4968240" y="0"/>
                </a:lnTo>
                <a:lnTo>
                  <a:pt x="4968240" y="9329420"/>
                </a:lnTo>
                <a:lnTo>
                  <a:pt x="0" y="93294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17032811" y="9882737"/>
            <a:ext cx="48895" cy="51435"/>
            <a:chOff x="0" y="0"/>
            <a:chExt cx="65193" cy="68580"/>
          </a:xfrm>
        </p:grpSpPr>
        <p:sp>
          <p:nvSpPr>
            <p:cNvPr id="14" name="Freeform 14"/>
            <p:cNvSpPr/>
            <p:nvPr/>
          </p:nvSpPr>
          <p:spPr>
            <a:xfrm>
              <a:off x="0" y="6350"/>
              <a:ext cx="65024" cy="61722"/>
            </a:xfrm>
            <a:custGeom>
              <a:avLst/>
              <a:gdLst/>
              <a:ahLst/>
              <a:cxnLst/>
              <a:rect l="l" t="t" r="r" b="b"/>
              <a:pathLst>
                <a:path w="65024" h="61722">
                  <a:moveTo>
                    <a:pt x="65024" y="33020"/>
                  </a:moveTo>
                  <a:lnTo>
                    <a:pt x="65024" y="43180"/>
                  </a:lnTo>
                  <a:lnTo>
                    <a:pt x="62992" y="53340"/>
                  </a:lnTo>
                  <a:lnTo>
                    <a:pt x="60452" y="55880"/>
                  </a:lnTo>
                  <a:lnTo>
                    <a:pt x="42545" y="61722"/>
                  </a:lnTo>
                  <a:lnTo>
                    <a:pt x="20828" y="55880"/>
                  </a:lnTo>
                  <a:lnTo>
                    <a:pt x="3683" y="42799"/>
                  </a:lnTo>
                  <a:lnTo>
                    <a:pt x="0" y="26543"/>
                  </a:lnTo>
                  <a:lnTo>
                    <a:pt x="17145" y="635"/>
                  </a:lnTo>
                  <a:lnTo>
                    <a:pt x="17780" y="508"/>
                  </a:lnTo>
                  <a:lnTo>
                    <a:pt x="17780" y="29972"/>
                  </a:lnTo>
                  <a:lnTo>
                    <a:pt x="27178" y="39370"/>
                  </a:lnTo>
                  <a:lnTo>
                    <a:pt x="33274" y="38608"/>
                  </a:lnTo>
                  <a:lnTo>
                    <a:pt x="48133" y="26289"/>
                  </a:lnTo>
                  <a:lnTo>
                    <a:pt x="49530" y="20828"/>
                  </a:lnTo>
                  <a:lnTo>
                    <a:pt x="49530" y="0"/>
                  </a:lnTo>
                  <a:lnTo>
                    <a:pt x="57150" y="4699"/>
                  </a:lnTo>
                  <a:lnTo>
                    <a:pt x="65024" y="33020"/>
                  </a:lnTo>
                  <a:close/>
                </a:path>
              </a:pathLst>
            </a:custGeom>
            <a:solidFill>
              <a:srgbClr val="3C2007"/>
            </a:solidFill>
          </p:spPr>
        </p:sp>
        <p:sp>
          <p:nvSpPr>
            <p:cNvPr id="15" name="Freeform 15"/>
            <p:cNvSpPr/>
            <p:nvPr/>
          </p:nvSpPr>
          <p:spPr>
            <a:xfrm>
              <a:off x="17653" y="0"/>
              <a:ext cx="31750" cy="36322"/>
            </a:xfrm>
            <a:custGeom>
              <a:avLst/>
              <a:gdLst/>
              <a:ahLst/>
              <a:cxnLst/>
              <a:rect l="l" t="t" r="r" b="b"/>
              <a:pathLst>
                <a:path w="31750" h="36322">
                  <a:moveTo>
                    <a:pt x="31750" y="6350"/>
                  </a:moveTo>
                  <a:lnTo>
                    <a:pt x="31750" y="27178"/>
                  </a:lnTo>
                  <a:lnTo>
                    <a:pt x="27051" y="22479"/>
                  </a:lnTo>
                  <a:lnTo>
                    <a:pt x="22352" y="17780"/>
                  </a:lnTo>
                  <a:lnTo>
                    <a:pt x="16256" y="18542"/>
                  </a:lnTo>
                  <a:lnTo>
                    <a:pt x="1397" y="30861"/>
                  </a:lnTo>
                  <a:lnTo>
                    <a:pt x="0" y="36322"/>
                  </a:lnTo>
                  <a:lnTo>
                    <a:pt x="0" y="6858"/>
                  </a:lnTo>
                  <a:lnTo>
                    <a:pt x="20955" y="0"/>
                  </a:lnTo>
                  <a:lnTo>
                    <a:pt x="31623" y="6350"/>
                  </a:lnTo>
                  <a:close/>
                </a:path>
              </a:pathLst>
            </a:custGeom>
            <a:solidFill>
              <a:srgbClr val="3C2007"/>
            </a:solidFill>
          </p:spPr>
        </p:sp>
      </p:grpSp>
      <p:grpSp>
        <p:nvGrpSpPr>
          <p:cNvPr id="16" name="Group 16"/>
          <p:cNvGrpSpPr/>
          <p:nvPr/>
        </p:nvGrpSpPr>
        <p:grpSpPr>
          <a:xfrm>
            <a:off x="17895530" y="9744050"/>
            <a:ext cx="71120" cy="25400"/>
            <a:chOff x="0" y="0"/>
            <a:chExt cx="94827" cy="33867"/>
          </a:xfrm>
        </p:grpSpPr>
        <p:sp>
          <p:nvSpPr>
            <p:cNvPr id="17" name="Freeform 17"/>
            <p:cNvSpPr/>
            <p:nvPr/>
          </p:nvSpPr>
          <p:spPr>
            <a:xfrm>
              <a:off x="0" y="0"/>
              <a:ext cx="94869" cy="33655"/>
            </a:xfrm>
            <a:custGeom>
              <a:avLst/>
              <a:gdLst/>
              <a:ahLst/>
              <a:cxnLst/>
              <a:rect l="l" t="t" r="r" b="b"/>
              <a:pathLst>
                <a:path w="94869" h="33655">
                  <a:moveTo>
                    <a:pt x="94869" y="26797"/>
                  </a:moveTo>
                  <a:lnTo>
                    <a:pt x="94869" y="32385"/>
                  </a:lnTo>
                  <a:lnTo>
                    <a:pt x="90424" y="33655"/>
                  </a:lnTo>
                  <a:lnTo>
                    <a:pt x="82550" y="30353"/>
                  </a:lnTo>
                  <a:lnTo>
                    <a:pt x="70104" y="26035"/>
                  </a:lnTo>
                  <a:lnTo>
                    <a:pt x="59817" y="23622"/>
                  </a:lnTo>
                  <a:lnTo>
                    <a:pt x="48133" y="20701"/>
                  </a:lnTo>
                  <a:lnTo>
                    <a:pt x="31623" y="14859"/>
                  </a:lnTo>
                  <a:lnTo>
                    <a:pt x="21971" y="10922"/>
                  </a:lnTo>
                  <a:lnTo>
                    <a:pt x="7747" y="6096"/>
                  </a:lnTo>
                  <a:lnTo>
                    <a:pt x="0" y="4064"/>
                  </a:lnTo>
                  <a:lnTo>
                    <a:pt x="8636" y="762"/>
                  </a:lnTo>
                  <a:lnTo>
                    <a:pt x="41910" y="0"/>
                  </a:lnTo>
                  <a:lnTo>
                    <a:pt x="77978" y="6858"/>
                  </a:lnTo>
                  <a:lnTo>
                    <a:pt x="94869" y="26797"/>
                  </a:lnTo>
                  <a:close/>
                </a:path>
              </a:pathLst>
            </a:custGeom>
            <a:solidFill>
              <a:srgbClr val="3C2007"/>
            </a:solidFill>
          </p:spPr>
        </p:sp>
      </p:grpSp>
      <p:sp>
        <p:nvSpPr>
          <p:cNvPr id="18" name="Freeform 18"/>
          <p:cNvSpPr/>
          <p:nvPr/>
        </p:nvSpPr>
        <p:spPr>
          <a:xfrm>
            <a:off x="11476139" y="218388"/>
            <a:ext cx="6799580" cy="9905365"/>
          </a:xfrm>
          <a:custGeom>
            <a:avLst/>
            <a:gdLst/>
            <a:ahLst/>
            <a:cxnLst/>
            <a:rect l="l" t="t" r="r" b="b"/>
            <a:pathLst>
              <a:path w="6799580" h="9905365">
                <a:moveTo>
                  <a:pt x="0" y="0"/>
                </a:moveTo>
                <a:lnTo>
                  <a:pt x="6799580" y="0"/>
                </a:lnTo>
                <a:lnTo>
                  <a:pt x="6799580" y="9905365"/>
                </a:lnTo>
                <a:lnTo>
                  <a:pt x="0" y="99053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9" name="Group 19"/>
          <p:cNvGrpSpPr>
            <a:grpSpLocks noChangeAspect="1"/>
          </p:cNvGrpSpPr>
          <p:nvPr/>
        </p:nvGrpSpPr>
        <p:grpSpPr>
          <a:xfrm>
            <a:off x="17640761" y="615697"/>
            <a:ext cx="162573" cy="94277"/>
            <a:chOff x="0" y="0"/>
            <a:chExt cx="216764" cy="125703"/>
          </a:xfrm>
        </p:grpSpPr>
        <p:sp>
          <p:nvSpPr>
            <p:cNvPr id="20" name="Freeform 20"/>
            <p:cNvSpPr/>
            <p:nvPr/>
          </p:nvSpPr>
          <p:spPr>
            <a:xfrm>
              <a:off x="0" y="0"/>
              <a:ext cx="216789" cy="125730"/>
            </a:xfrm>
            <a:custGeom>
              <a:avLst/>
              <a:gdLst/>
              <a:ahLst/>
              <a:cxnLst/>
              <a:rect l="l" t="t" r="r" b="b"/>
              <a:pathLst>
                <a:path w="216789" h="125730">
                  <a:moveTo>
                    <a:pt x="0" y="0"/>
                  </a:moveTo>
                  <a:lnTo>
                    <a:pt x="216789" y="0"/>
                  </a:lnTo>
                  <a:lnTo>
                    <a:pt x="216789" y="125730"/>
                  </a:lnTo>
                  <a:lnTo>
                    <a:pt x="0" y="125730"/>
                  </a:lnTo>
                  <a:lnTo>
                    <a:pt x="0" y="0"/>
                  </a:lnTo>
                  <a:close/>
                </a:path>
              </a:pathLst>
            </a:custGeom>
            <a:blipFill>
              <a:blip r:embed="rId10"/>
              <a:stretch>
                <a:fillRect t="-718" r="11" b="-696"/>
              </a:stretch>
            </a:blipFill>
          </p:spPr>
        </p:sp>
      </p:grpSp>
      <p:sp>
        <p:nvSpPr>
          <p:cNvPr id="21" name="Freeform 21"/>
          <p:cNvSpPr/>
          <p:nvPr/>
        </p:nvSpPr>
        <p:spPr>
          <a:xfrm>
            <a:off x="4866678" y="264514"/>
            <a:ext cx="13357225" cy="9758680"/>
          </a:xfrm>
          <a:custGeom>
            <a:avLst/>
            <a:gdLst/>
            <a:ahLst/>
            <a:cxnLst/>
            <a:rect l="l" t="t" r="r" b="b"/>
            <a:pathLst>
              <a:path w="13357225" h="9758680">
                <a:moveTo>
                  <a:pt x="0" y="0"/>
                </a:moveTo>
                <a:lnTo>
                  <a:pt x="13357225" y="0"/>
                </a:lnTo>
                <a:lnTo>
                  <a:pt x="13357225" y="9758680"/>
                </a:lnTo>
                <a:lnTo>
                  <a:pt x="0" y="97586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2" name="Group 22"/>
          <p:cNvGrpSpPr>
            <a:grpSpLocks noChangeAspect="1"/>
          </p:cNvGrpSpPr>
          <p:nvPr/>
        </p:nvGrpSpPr>
        <p:grpSpPr>
          <a:xfrm>
            <a:off x="2421443" y="1707589"/>
            <a:ext cx="13068299" cy="7848599"/>
            <a:chOff x="0" y="0"/>
            <a:chExt cx="17424399" cy="10464799"/>
          </a:xfrm>
        </p:grpSpPr>
        <p:sp>
          <p:nvSpPr>
            <p:cNvPr id="23" name="Freeform 23"/>
            <p:cNvSpPr/>
            <p:nvPr/>
          </p:nvSpPr>
          <p:spPr>
            <a:xfrm>
              <a:off x="0" y="0"/>
              <a:ext cx="17424400" cy="10464800"/>
            </a:xfrm>
            <a:custGeom>
              <a:avLst/>
              <a:gdLst/>
              <a:ahLst/>
              <a:cxnLst/>
              <a:rect l="l" t="t" r="r" b="b"/>
              <a:pathLst>
                <a:path w="17424400" h="10464800">
                  <a:moveTo>
                    <a:pt x="0" y="0"/>
                  </a:moveTo>
                  <a:lnTo>
                    <a:pt x="17424400" y="0"/>
                  </a:lnTo>
                  <a:lnTo>
                    <a:pt x="17424400" y="10464800"/>
                  </a:lnTo>
                  <a:lnTo>
                    <a:pt x="0" y="10464800"/>
                  </a:lnTo>
                  <a:lnTo>
                    <a:pt x="0" y="0"/>
                  </a:lnTo>
                  <a:close/>
                </a:path>
              </a:pathLst>
            </a:custGeom>
            <a:blipFill>
              <a:blip r:embed="rId13"/>
              <a:stretch>
                <a:fillRect l="-31" r="-31"/>
              </a:stretch>
            </a:blipFill>
          </p:spPr>
        </p:sp>
      </p:grpSp>
      <p:sp>
        <p:nvSpPr>
          <p:cNvPr id="24" name="TextBox 24"/>
          <p:cNvSpPr txBox="1"/>
          <p:nvPr/>
        </p:nvSpPr>
        <p:spPr>
          <a:xfrm>
            <a:off x="611811" y="682651"/>
            <a:ext cx="17064377" cy="2212692"/>
          </a:xfrm>
          <a:prstGeom prst="rect">
            <a:avLst/>
          </a:prstGeom>
        </p:spPr>
        <p:txBody>
          <a:bodyPr lIns="0" tIns="0" rIns="0" bIns="0" rtlCol="0" anchor="t">
            <a:spAutoFit/>
          </a:bodyPr>
          <a:lstStyle/>
          <a:p>
            <a:pPr algn="l">
              <a:lnSpc>
                <a:spcPts val="7619"/>
              </a:lnSpc>
            </a:pPr>
            <a:r>
              <a:rPr lang="en-US" sz="6349" spc="-24">
                <a:solidFill>
                  <a:srgbClr val="3C2007"/>
                </a:solidFill>
                <a:latin typeface="Cambria"/>
                <a:ea typeface="Cambria"/>
                <a:cs typeface="Cambria"/>
                <a:sym typeface="Cambria"/>
              </a:rPr>
              <a:t>Writing Techniques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a:grpSpLocks noChangeAspect="1"/>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6" name="Group 6"/>
          <p:cNvGrpSpPr>
            <a:grpSpLocks noChangeAspect="1"/>
          </p:cNvGrpSpPr>
          <p:nvPr/>
        </p:nvGrpSpPr>
        <p:grpSpPr>
          <a:xfrm>
            <a:off x="12425227" y="457852"/>
            <a:ext cx="5454804" cy="8181611"/>
            <a:chOff x="0" y="0"/>
            <a:chExt cx="7273072" cy="10908815"/>
          </a:xfrm>
        </p:grpSpPr>
        <p:sp>
          <p:nvSpPr>
            <p:cNvPr id="7" name="Freeform 7"/>
            <p:cNvSpPr/>
            <p:nvPr/>
          </p:nvSpPr>
          <p:spPr>
            <a:xfrm>
              <a:off x="0" y="0"/>
              <a:ext cx="7273036" cy="10908792"/>
            </a:xfrm>
            <a:custGeom>
              <a:avLst/>
              <a:gdLst/>
              <a:ahLst/>
              <a:cxnLst/>
              <a:rect l="l" t="t" r="r" b="b"/>
              <a:pathLst>
                <a:path w="7273036" h="10908792">
                  <a:moveTo>
                    <a:pt x="0" y="0"/>
                  </a:moveTo>
                  <a:lnTo>
                    <a:pt x="7273036" y="0"/>
                  </a:lnTo>
                  <a:lnTo>
                    <a:pt x="7273036" y="10908792"/>
                  </a:lnTo>
                  <a:lnTo>
                    <a:pt x="0" y="10908792"/>
                  </a:lnTo>
                  <a:lnTo>
                    <a:pt x="0" y="0"/>
                  </a:lnTo>
                  <a:close/>
                </a:path>
              </a:pathLst>
            </a:custGeom>
            <a:blipFill>
              <a:blip r:embed="rId4"/>
              <a:stretch>
                <a:fillRect t="-18" b="-18"/>
              </a:stretch>
            </a:blipFill>
          </p:spPr>
        </p:sp>
      </p:grpSp>
      <p:grpSp>
        <p:nvGrpSpPr>
          <p:cNvPr id="8" name="Group 8"/>
          <p:cNvGrpSpPr>
            <a:grpSpLocks noChangeAspect="1"/>
          </p:cNvGrpSpPr>
          <p:nvPr/>
        </p:nvGrpSpPr>
        <p:grpSpPr>
          <a:xfrm>
            <a:off x="12940649" y="935229"/>
            <a:ext cx="4429109" cy="7238987"/>
            <a:chOff x="0" y="0"/>
            <a:chExt cx="5905479" cy="9651983"/>
          </a:xfrm>
        </p:grpSpPr>
        <p:sp>
          <p:nvSpPr>
            <p:cNvPr id="9" name="Freeform 9"/>
            <p:cNvSpPr/>
            <p:nvPr/>
          </p:nvSpPr>
          <p:spPr>
            <a:xfrm>
              <a:off x="0" y="0"/>
              <a:ext cx="5905500" cy="9652000"/>
            </a:xfrm>
            <a:custGeom>
              <a:avLst/>
              <a:gdLst/>
              <a:ahLst/>
              <a:cxnLst/>
              <a:rect l="l" t="t" r="r" b="b"/>
              <a:pathLst>
                <a:path w="5905500" h="9652000">
                  <a:moveTo>
                    <a:pt x="0" y="0"/>
                  </a:moveTo>
                  <a:lnTo>
                    <a:pt x="5905500" y="0"/>
                  </a:lnTo>
                  <a:lnTo>
                    <a:pt x="5905500" y="9652000"/>
                  </a:lnTo>
                  <a:lnTo>
                    <a:pt x="0" y="9652000"/>
                  </a:lnTo>
                  <a:lnTo>
                    <a:pt x="0" y="0"/>
                  </a:lnTo>
                  <a:close/>
                </a:path>
              </a:pathLst>
            </a:custGeom>
            <a:blipFill>
              <a:blip r:embed="rId5"/>
              <a:stretch>
                <a:fillRect l="-51" r="-50"/>
              </a:stretch>
            </a:blipFill>
          </p:spPr>
        </p:sp>
      </p:grpSp>
      <p:sp>
        <p:nvSpPr>
          <p:cNvPr id="10" name="TextBox 10"/>
          <p:cNvSpPr txBox="1"/>
          <p:nvPr/>
        </p:nvSpPr>
        <p:spPr>
          <a:xfrm>
            <a:off x="416437" y="2641530"/>
            <a:ext cx="11304270" cy="6225540"/>
          </a:xfrm>
          <a:prstGeom prst="rect">
            <a:avLst/>
          </a:prstGeom>
        </p:spPr>
        <p:txBody>
          <a:bodyPr lIns="0" tIns="0" rIns="0" bIns="0" rtlCol="0" anchor="t">
            <a:spAutoFit/>
          </a:bodyPr>
          <a:lstStyle/>
          <a:p>
            <a:pPr algn="l">
              <a:lnSpc>
                <a:spcPts val="5955"/>
              </a:lnSpc>
            </a:pPr>
            <a:r>
              <a:rPr lang="en-US" sz="3500" b="1" spc="-315">
                <a:solidFill>
                  <a:srgbClr val="3C2007"/>
                </a:solidFill>
                <a:latin typeface="Verdana Bold"/>
                <a:ea typeface="Verdana Bold"/>
                <a:cs typeface="Verdana Bold"/>
                <a:sym typeface="Verdana Bold"/>
              </a:rPr>
              <a:t>Libraries deal with a lot of information — books, borrowers, branches, and loan records — and managing all of this manually can get messy and inefficient. This project aims to create a simple and organized SQL-based system to help the library keep track of its data, understand how resources are being used, and make better decisions for smoother day-to-day operations.</a:t>
            </a:r>
          </a:p>
        </p:txBody>
      </p:sp>
      <p:sp>
        <p:nvSpPr>
          <p:cNvPr id="11" name="Freeform 11"/>
          <p:cNvSpPr/>
          <p:nvPr/>
        </p:nvSpPr>
        <p:spPr>
          <a:xfrm>
            <a:off x="0" y="355618"/>
            <a:ext cx="10730230" cy="2030730"/>
          </a:xfrm>
          <a:custGeom>
            <a:avLst/>
            <a:gdLst/>
            <a:ahLst/>
            <a:cxnLst/>
            <a:rect l="l" t="t" r="r" b="b"/>
            <a:pathLst>
              <a:path w="10730230" h="2030730">
                <a:moveTo>
                  <a:pt x="0" y="0"/>
                </a:moveTo>
                <a:lnTo>
                  <a:pt x="10730230" y="0"/>
                </a:lnTo>
                <a:lnTo>
                  <a:pt x="10730230" y="2030730"/>
                </a:lnTo>
                <a:lnTo>
                  <a:pt x="0" y="20307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207649" y="751893"/>
            <a:ext cx="7889240" cy="1129030"/>
          </a:xfrm>
          <a:prstGeom prst="rect">
            <a:avLst/>
          </a:prstGeom>
        </p:spPr>
        <p:txBody>
          <a:bodyPr lIns="0" tIns="0" rIns="0" bIns="0" rtlCol="0" anchor="t">
            <a:spAutoFit/>
          </a:bodyPr>
          <a:lstStyle/>
          <a:p>
            <a:pPr algn="l">
              <a:lnSpc>
                <a:spcPts val="8640"/>
              </a:lnSpc>
            </a:pPr>
            <a:r>
              <a:rPr lang="en-US" sz="7200" spc="-580">
                <a:solidFill>
                  <a:srgbClr val="F5ECDE"/>
                </a:solidFill>
                <a:latin typeface="Cambria"/>
                <a:ea typeface="Cambria"/>
                <a:cs typeface="Cambria"/>
                <a:sym typeface="Cambria"/>
              </a:rPr>
              <a:t>PROBLEM STATMENT: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598309" y="1687422"/>
            <a:ext cx="40005" cy="1593850"/>
            <a:chOff x="0" y="0"/>
            <a:chExt cx="53340" cy="2125133"/>
          </a:xfrm>
        </p:grpSpPr>
        <p:sp>
          <p:nvSpPr>
            <p:cNvPr id="5" name="Freeform 5"/>
            <p:cNvSpPr/>
            <p:nvPr/>
          </p:nvSpPr>
          <p:spPr>
            <a:xfrm>
              <a:off x="0" y="11811"/>
              <a:ext cx="12700" cy="2113280"/>
            </a:xfrm>
            <a:custGeom>
              <a:avLst/>
              <a:gdLst/>
              <a:ahLst/>
              <a:cxnLst/>
              <a:rect l="l" t="t" r="r" b="b"/>
              <a:pathLst>
                <a:path w="12700" h="2113280">
                  <a:moveTo>
                    <a:pt x="12700" y="0"/>
                  </a:moveTo>
                  <a:lnTo>
                    <a:pt x="10287" y="0"/>
                  </a:lnTo>
                  <a:lnTo>
                    <a:pt x="10287" y="1651"/>
                  </a:lnTo>
                  <a:lnTo>
                    <a:pt x="0" y="1651"/>
                  </a:lnTo>
                  <a:lnTo>
                    <a:pt x="0" y="2113280"/>
                  </a:lnTo>
                  <a:lnTo>
                    <a:pt x="12700" y="2113280"/>
                  </a:lnTo>
                  <a:lnTo>
                    <a:pt x="12700" y="1778"/>
                  </a:lnTo>
                  <a:lnTo>
                    <a:pt x="12700" y="0"/>
                  </a:lnTo>
                  <a:close/>
                </a:path>
              </a:pathLst>
            </a:custGeom>
            <a:solidFill>
              <a:srgbClr val="3C2007"/>
            </a:solidFill>
          </p:spPr>
        </p:sp>
        <p:sp>
          <p:nvSpPr>
            <p:cNvPr id="6" name="Freeform 6"/>
            <p:cNvSpPr/>
            <p:nvPr/>
          </p:nvSpPr>
          <p:spPr>
            <a:xfrm>
              <a:off x="40640" y="0"/>
              <a:ext cx="12700" cy="2125091"/>
            </a:xfrm>
            <a:custGeom>
              <a:avLst/>
              <a:gdLst/>
              <a:ahLst/>
              <a:cxnLst/>
              <a:rect l="l" t="t" r="r" b="b"/>
              <a:pathLst>
                <a:path w="12700" h="2125091">
                  <a:moveTo>
                    <a:pt x="12573" y="0"/>
                  </a:moveTo>
                  <a:lnTo>
                    <a:pt x="10033" y="0"/>
                  </a:lnTo>
                  <a:lnTo>
                    <a:pt x="10033" y="3429"/>
                  </a:lnTo>
                  <a:lnTo>
                    <a:pt x="3429" y="3429"/>
                  </a:lnTo>
                  <a:lnTo>
                    <a:pt x="3429" y="5080"/>
                  </a:lnTo>
                  <a:lnTo>
                    <a:pt x="0" y="5080"/>
                  </a:lnTo>
                  <a:lnTo>
                    <a:pt x="0" y="2125091"/>
                  </a:lnTo>
                  <a:lnTo>
                    <a:pt x="12700" y="2125091"/>
                  </a:lnTo>
                  <a:lnTo>
                    <a:pt x="12700" y="5080"/>
                  </a:lnTo>
                  <a:lnTo>
                    <a:pt x="12700" y="3429"/>
                  </a:lnTo>
                  <a:lnTo>
                    <a:pt x="12700" y="0"/>
                  </a:lnTo>
                  <a:close/>
                </a:path>
              </a:pathLst>
            </a:custGeom>
            <a:solidFill>
              <a:srgbClr val="3C2007"/>
            </a:solidFill>
          </p:spPr>
        </p:sp>
      </p:grpSp>
      <p:grpSp>
        <p:nvGrpSpPr>
          <p:cNvPr id="7" name="Group 7"/>
          <p:cNvGrpSpPr/>
          <p:nvPr/>
        </p:nvGrpSpPr>
        <p:grpSpPr>
          <a:xfrm>
            <a:off x="1714487" y="572362"/>
            <a:ext cx="1593850" cy="39370"/>
            <a:chOff x="0" y="0"/>
            <a:chExt cx="2125133" cy="52493"/>
          </a:xfrm>
        </p:grpSpPr>
        <p:sp>
          <p:nvSpPr>
            <p:cNvPr id="8" name="Freeform 8"/>
            <p:cNvSpPr/>
            <p:nvPr/>
          </p:nvSpPr>
          <p:spPr>
            <a:xfrm>
              <a:off x="0" y="39751"/>
              <a:ext cx="2124329" cy="12700"/>
            </a:xfrm>
            <a:custGeom>
              <a:avLst/>
              <a:gdLst/>
              <a:ahLst/>
              <a:cxnLst/>
              <a:rect l="l" t="t" r="r" b="b"/>
              <a:pathLst>
                <a:path w="2124329" h="12700">
                  <a:moveTo>
                    <a:pt x="2124329" y="0"/>
                  </a:moveTo>
                  <a:lnTo>
                    <a:pt x="4699" y="0"/>
                  </a:lnTo>
                  <a:lnTo>
                    <a:pt x="3302" y="4318"/>
                  </a:lnTo>
                  <a:lnTo>
                    <a:pt x="1651" y="8509"/>
                  </a:lnTo>
                  <a:lnTo>
                    <a:pt x="0" y="12700"/>
                  </a:lnTo>
                  <a:lnTo>
                    <a:pt x="2124329" y="12700"/>
                  </a:lnTo>
                  <a:lnTo>
                    <a:pt x="2124329" y="0"/>
                  </a:lnTo>
                  <a:close/>
                </a:path>
              </a:pathLst>
            </a:custGeom>
            <a:solidFill>
              <a:srgbClr val="3C2007"/>
            </a:solidFill>
          </p:spPr>
        </p:sp>
        <p:sp>
          <p:nvSpPr>
            <p:cNvPr id="9" name="Freeform 9"/>
            <p:cNvSpPr/>
            <p:nvPr/>
          </p:nvSpPr>
          <p:spPr>
            <a:xfrm>
              <a:off x="12319" y="0"/>
              <a:ext cx="2112010" cy="11811"/>
            </a:xfrm>
            <a:custGeom>
              <a:avLst/>
              <a:gdLst/>
              <a:ahLst/>
              <a:cxnLst/>
              <a:rect l="l" t="t" r="r" b="b"/>
              <a:pathLst>
                <a:path w="2112010" h="11811">
                  <a:moveTo>
                    <a:pt x="2112010" y="0"/>
                  </a:moveTo>
                  <a:lnTo>
                    <a:pt x="762" y="0"/>
                  </a:lnTo>
                  <a:lnTo>
                    <a:pt x="762" y="3429"/>
                  </a:lnTo>
                  <a:lnTo>
                    <a:pt x="0" y="3429"/>
                  </a:lnTo>
                  <a:lnTo>
                    <a:pt x="0" y="11811"/>
                  </a:lnTo>
                  <a:lnTo>
                    <a:pt x="2112010" y="11811"/>
                  </a:lnTo>
                  <a:lnTo>
                    <a:pt x="2112010" y="3429"/>
                  </a:lnTo>
                  <a:lnTo>
                    <a:pt x="2112010" y="0"/>
                  </a:lnTo>
                  <a:close/>
                </a:path>
              </a:pathLst>
            </a:custGeom>
            <a:solidFill>
              <a:srgbClr val="3C2007"/>
            </a:solidFill>
          </p:spPr>
        </p:sp>
      </p:grpSp>
      <p:grpSp>
        <p:nvGrpSpPr>
          <p:cNvPr id="10" name="Group 10"/>
          <p:cNvGrpSpPr/>
          <p:nvPr/>
        </p:nvGrpSpPr>
        <p:grpSpPr>
          <a:xfrm>
            <a:off x="14923568" y="739266"/>
            <a:ext cx="1593850" cy="40005"/>
            <a:chOff x="0" y="0"/>
            <a:chExt cx="2125133" cy="53340"/>
          </a:xfrm>
        </p:grpSpPr>
        <p:sp>
          <p:nvSpPr>
            <p:cNvPr id="11" name="Freeform 11"/>
            <p:cNvSpPr/>
            <p:nvPr/>
          </p:nvSpPr>
          <p:spPr>
            <a:xfrm>
              <a:off x="0" y="0"/>
              <a:ext cx="2113280" cy="12700"/>
            </a:xfrm>
            <a:custGeom>
              <a:avLst/>
              <a:gdLst/>
              <a:ahLst/>
              <a:cxnLst/>
              <a:rect l="l" t="t" r="r" b="b"/>
              <a:pathLst>
                <a:path w="2113280" h="12700">
                  <a:moveTo>
                    <a:pt x="2113280" y="10287"/>
                  </a:moveTo>
                  <a:lnTo>
                    <a:pt x="2111629" y="10287"/>
                  </a:lnTo>
                  <a:lnTo>
                    <a:pt x="2111629" y="0"/>
                  </a:lnTo>
                  <a:lnTo>
                    <a:pt x="0" y="0"/>
                  </a:lnTo>
                  <a:lnTo>
                    <a:pt x="0" y="12700"/>
                  </a:lnTo>
                  <a:lnTo>
                    <a:pt x="2111629" y="12700"/>
                  </a:lnTo>
                  <a:lnTo>
                    <a:pt x="2113280" y="12700"/>
                  </a:lnTo>
                  <a:lnTo>
                    <a:pt x="2113280" y="10287"/>
                  </a:lnTo>
                  <a:close/>
                </a:path>
              </a:pathLst>
            </a:custGeom>
            <a:solidFill>
              <a:srgbClr val="3C2007"/>
            </a:solidFill>
          </p:spPr>
        </p:sp>
        <p:sp>
          <p:nvSpPr>
            <p:cNvPr id="12" name="Freeform 12"/>
            <p:cNvSpPr/>
            <p:nvPr/>
          </p:nvSpPr>
          <p:spPr>
            <a:xfrm>
              <a:off x="0" y="40640"/>
              <a:ext cx="2125091" cy="12700"/>
            </a:xfrm>
            <a:custGeom>
              <a:avLst/>
              <a:gdLst/>
              <a:ahLst/>
              <a:cxnLst/>
              <a:rect l="l" t="t" r="r" b="b"/>
              <a:pathLst>
                <a:path w="2125091" h="12700">
                  <a:moveTo>
                    <a:pt x="2125091" y="10033"/>
                  </a:moveTo>
                  <a:lnTo>
                    <a:pt x="2121662" y="10033"/>
                  </a:lnTo>
                  <a:lnTo>
                    <a:pt x="2121662" y="3429"/>
                  </a:lnTo>
                  <a:lnTo>
                    <a:pt x="2120011" y="3429"/>
                  </a:lnTo>
                  <a:lnTo>
                    <a:pt x="2120011" y="0"/>
                  </a:lnTo>
                  <a:lnTo>
                    <a:pt x="0" y="0"/>
                  </a:lnTo>
                  <a:lnTo>
                    <a:pt x="0" y="12700"/>
                  </a:lnTo>
                  <a:lnTo>
                    <a:pt x="2120011" y="12700"/>
                  </a:lnTo>
                  <a:lnTo>
                    <a:pt x="2121662" y="12700"/>
                  </a:lnTo>
                  <a:lnTo>
                    <a:pt x="2125091" y="12700"/>
                  </a:lnTo>
                  <a:lnTo>
                    <a:pt x="2125091" y="10033"/>
                  </a:lnTo>
                  <a:close/>
                </a:path>
              </a:pathLst>
            </a:custGeom>
            <a:solidFill>
              <a:srgbClr val="3C2007"/>
            </a:solidFill>
          </p:spPr>
        </p:sp>
      </p:grpSp>
      <p:grpSp>
        <p:nvGrpSpPr>
          <p:cNvPr id="13" name="Group 13"/>
          <p:cNvGrpSpPr/>
          <p:nvPr/>
        </p:nvGrpSpPr>
        <p:grpSpPr>
          <a:xfrm>
            <a:off x="17593158" y="1855443"/>
            <a:ext cx="39370" cy="1593850"/>
            <a:chOff x="0" y="0"/>
            <a:chExt cx="52493" cy="2125133"/>
          </a:xfrm>
        </p:grpSpPr>
        <p:sp>
          <p:nvSpPr>
            <p:cNvPr id="14" name="Freeform 14"/>
            <p:cNvSpPr/>
            <p:nvPr/>
          </p:nvSpPr>
          <p:spPr>
            <a:xfrm>
              <a:off x="0" y="0"/>
              <a:ext cx="12700" cy="2124329"/>
            </a:xfrm>
            <a:custGeom>
              <a:avLst/>
              <a:gdLst/>
              <a:ahLst/>
              <a:cxnLst/>
              <a:rect l="l" t="t" r="r" b="b"/>
              <a:pathLst>
                <a:path w="12700" h="2124329">
                  <a:moveTo>
                    <a:pt x="12700" y="4699"/>
                  </a:moveTo>
                  <a:lnTo>
                    <a:pt x="8382" y="3302"/>
                  </a:lnTo>
                  <a:lnTo>
                    <a:pt x="4191" y="1778"/>
                  </a:lnTo>
                  <a:lnTo>
                    <a:pt x="0" y="0"/>
                  </a:lnTo>
                  <a:lnTo>
                    <a:pt x="0" y="2124329"/>
                  </a:lnTo>
                  <a:lnTo>
                    <a:pt x="12700" y="2124329"/>
                  </a:lnTo>
                  <a:lnTo>
                    <a:pt x="12700" y="4699"/>
                  </a:lnTo>
                  <a:close/>
                </a:path>
              </a:pathLst>
            </a:custGeom>
            <a:solidFill>
              <a:srgbClr val="3C2007"/>
            </a:solidFill>
          </p:spPr>
        </p:sp>
        <p:sp>
          <p:nvSpPr>
            <p:cNvPr id="15" name="Freeform 15"/>
            <p:cNvSpPr/>
            <p:nvPr/>
          </p:nvSpPr>
          <p:spPr>
            <a:xfrm>
              <a:off x="40513" y="12319"/>
              <a:ext cx="11938" cy="2112010"/>
            </a:xfrm>
            <a:custGeom>
              <a:avLst/>
              <a:gdLst/>
              <a:ahLst/>
              <a:cxnLst/>
              <a:rect l="l" t="t" r="r" b="b"/>
              <a:pathLst>
                <a:path w="11938" h="2112010">
                  <a:moveTo>
                    <a:pt x="11938" y="762"/>
                  </a:moveTo>
                  <a:lnTo>
                    <a:pt x="8509" y="762"/>
                  </a:lnTo>
                  <a:lnTo>
                    <a:pt x="8509" y="0"/>
                  </a:lnTo>
                  <a:lnTo>
                    <a:pt x="0" y="0"/>
                  </a:lnTo>
                  <a:lnTo>
                    <a:pt x="0" y="2112010"/>
                  </a:lnTo>
                  <a:lnTo>
                    <a:pt x="8509" y="2112010"/>
                  </a:lnTo>
                  <a:lnTo>
                    <a:pt x="11938" y="2112010"/>
                  </a:lnTo>
                  <a:lnTo>
                    <a:pt x="11938" y="762"/>
                  </a:lnTo>
                  <a:close/>
                </a:path>
              </a:pathLst>
            </a:custGeom>
            <a:solidFill>
              <a:srgbClr val="3C2007"/>
            </a:solidFill>
          </p:spPr>
        </p:sp>
      </p:grpSp>
      <p:grpSp>
        <p:nvGrpSpPr>
          <p:cNvPr id="16" name="Group 16"/>
          <p:cNvGrpSpPr/>
          <p:nvPr/>
        </p:nvGrpSpPr>
        <p:grpSpPr>
          <a:xfrm>
            <a:off x="17593158" y="8557137"/>
            <a:ext cx="2540" cy="2540"/>
            <a:chOff x="0" y="0"/>
            <a:chExt cx="3387" cy="3387"/>
          </a:xfrm>
        </p:grpSpPr>
        <p:sp>
          <p:nvSpPr>
            <p:cNvPr id="17" name="Freeform 17"/>
            <p:cNvSpPr/>
            <p:nvPr/>
          </p:nvSpPr>
          <p:spPr>
            <a:xfrm>
              <a:off x="0" y="0"/>
              <a:ext cx="2667" cy="3429"/>
            </a:xfrm>
            <a:custGeom>
              <a:avLst/>
              <a:gdLst/>
              <a:ahLst/>
              <a:cxnLst/>
              <a:rect l="l" t="t" r="r" b="b"/>
              <a:pathLst>
                <a:path w="2667" h="3429">
                  <a:moveTo>
                    <a:pt x="2667" y="3429"/>
                  </a:moveTo>
                  <a:lnTo>
                    <a:pt x="0" y="3429"/>
                  </a:lnTo>
                  <a:lnTo>
                    <a:pt x="0" y="0"/>
                  </a:lnTo>
                  <a:lnTo>
                    <a:pt x="2667" y="0"/>
                  </a:lnTo>
                  <a:lnTo>
                    <a:pt x="2667" y="3429"/>
                  </a:lnTo>
                  <a:close/>
                </a:path>
              </a:pathLst>
            </a:custGeom>
            <a:solidFill>
              <a:srgbClr val="3C2007"/>
            </a:solidFill>
          </p:spPr>
        </p:sp>
      </p:grpSp>
      <p:grpSp>
        <p:nvGrpSpPr>
          <p:cNvPr id="18" name="Group 18"/>
          <p:cNvGrpSpPr>
            <a:grpSpLocks noChangeAspect="1"/>
          </p:cNvGrpSpPr>
          <p:nvPr/>
        </p:nvGrpSpPr>
        <p:grpSpPr>
          <a:xfrm>
            <a:off x="16530232" y="8572922"/>
            <a:ext cx="1222565" cy="1221955"/>
            <a:chOff x="0" y="0"/>
            <a:chExt cx="1630087" cy="1629273"/>
          </a:xfrm>
        </p:grpSpPr>
        <p:sp>
          <p:nvSpPr>
            <p:cNvPr id="19" name="Freeform 19"/>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3"/>
              <a:stretch>
                <a:fillRect t="-24" r="-2" b="-24"/>
              </a:stretch>
            </a:blipFill>
          </p:spPr>
        </p:sp>
      </p:grpSp>
      <p:grpSp>
        <p:nvGrpSpPr>
          <p:cNvPr id="20" name="Group 20"/>
          <p:cNvGrpSpPr/>
          <p:nvPr/>
        </p:nvGrpSpPr>
        <p:grpSpPr>
          <a:xfrm>
            <a:off x="14923644" y="6965834"/>
            <a:ext cx="2709545" cy="2708910"/>
            <a:chOff x="0" y="0"/>
            <a:chExt cx="3612727" cy="3611880"/>
          </a:xfrm>
        </p:grpSpPr>
        <p:sp>
          <p:nvSpPr>
            <p:cNvPr id="21" name="Freeform 21"/>
            <p:cNvSpPr/>
            <p:nvPr/>
          </p:nvSpPr>
          <p:spPr>
            <a:xfrm>
              <a:off x="0" y="3600069"/>
              <a:ext cx="2112010" cy="11938"/>
            </a:xfrm>
            <a:custGeom>
              <a:avLst/>
              <a:gdLst/>
              <a:ahLst/>
              <a:cxnLst/>
              <a:rect l="l" t="t" r="r" b="b"/>
              <a:pathLst>
                <a:path w="2112010" h="11938">
                  <a:moveTo>
                    <a:pt x="2112010" y="0"/>
                  </a:moveTo>
                  <a:lnTo>
                    <a:pt x="0" y="0"/>
                  </a:lnTo>
                  <a:lnTo>
                    <a:pt x="0" y="8509"/>
                  </a:lnTo>
                  <a:lnTo>
                    <a:pt x="0" y="11938"/>
                  </a:lnTo>
                  <a:lnTo>
                    <a:pt x="2111248" y="11938"/>
                  </a:lnTo>
                  <a:lnTo>
                    <a:pt x="2111248" y="8509"/>
                  </a:lnTo>
                  <a:lnTo>
                    <a:pt x="2112010" y="8509"/>
                  </a:lnTo>
                  <a:lnTo>
                    <a:pt x="2112010" y="0"/>
                  </a:lnTo>
                  <a:close/>
                </a:path>
              </a:pathLst>
            </a:custGeom>
            <a:solidFill>
              <a:srgbClr val="3C2007"/>
            </a:solidFill>
          </p:spPr>
        </p:sp>
        <p:sp>
          <p:nvSpPr>
            <p:cNvPr id="22" name="Freeform 22"/>
            <p:cNvSpPr/>
            <p:nvPr/>
          </p:nvSpPr>
          <p:spPr>
            <a:xfrm>
              <a:off x="0" y="3559429"/>
              <a:ext cx="2124456" cy="12700"/>
            </a:xfrm>
            <a:custGeom>
              <a:avLst/>
              <a:gdLst/>
              <a:ahLst/>
              <a:cxnLst/>
              <a:rect l="l" t="t" r="r" b="b"/>
              <a:pathLst>
                <a:path w="2124456" h="12700">
                  <a:moveTo>
                    <a:pt x="2124329" y="0"/>
                  </a:moveTo>
                  <a:lnTo>
                    <a:pt x="0" y="0"/>
                  </a:lnTo>
                  <a:lnTo>
                    <a:pt x="0" y="12700"/>
                  </a:lnTo>
                  <a:lnTo>
                    <a:pt x="2119630" y="12700"/>
                  </a:lnTo>
                  <a:lnTo>
                    <a:pt x="2121027" y="8382"/>
                  </a:lnTo>
                  <a:lnTo>
                    <a:pt x="2122678" y="4191"/>
                  </a:lnTo>
                  <a:lnTo>
                    <a:pt x="2124456" y="0"/>
                  </a:lnTo>
                  <a:close/>
                </a:path>
              </a:pathLst>
            </a:custGeom>
            <a:solidFill>
              <a:srgbClr val="3C2007"/>
            </a:solidFill>
          </p:spPr>
        </p:sp>
        <p:sp>
          <p:nvSpPr>
            <p:cNvPr id="23" name="Freeform 23"/>
            <p:cNvSpPr/>
            <p:nvPr/>
          </p:nvSpPr>
          <p:spPr>
            <a:xfrm>
              <a:off x="3559302" y="0"/>
              <a:ext cx="12700" cy="2121662"/>
            </a:xfrm>
            <a:custGeom>
              <a:avLst/>
              <a:gdLst/>
              <a:ahLst/>
              <a:cxnLst/>
              <a:rect l="l" t="t" r="r" b="b"/>
              <a:pathLst>
                <a:path w="12700" h="2121662">
                  <a:moveTo>
                    <a:pt x="12700" y="0"/>
                  </a:moveTo>
                  <a:lnTo>
                    <a:pt x="0" y="0"/>
                  </a:lnTo>
                  <a:lnTo>
                    <a:pt x="0" y="2120011"/>
                  </a:lnTo>
                  <a:lnTo>
                    <a:pt x="0" y="2121662"/>
                  </a:lnTo>
                  <a:lnTo>
                    <a:pt x="9271" y="2121662"/>
                  </a:lnTo>
                  <a:lnTo>
                    <a:pt x="9271" y="2120011"/>
                  </a:lnTo>
                  <a:lnTo>
                    <a:pt x="12700" y="2120011"/>
                  </a:lnTo>
                  <a:lnTo>
                    <a:pt x="12700" y="0"/>
                  </a:lnTo>
                  <a:close/>
                </a:path>
              </a:pathLst>
            </a:custGeom>
            <a:solidFill>
              <a:srgbClr val="3C2007"/>
            </a:solidFill>
          </p:spPr>
        </p:sp>
        <p:sp>
          <p:nvSpPr>
            <p:cNvPr id="24" name="Freeform 24"/>
            <p:cNvSpPr/>
            <p:nvPr/>
          </p:nvSpPr>
          <p:spPr>
            <a:xfrm>
              <a:off x="3599942" y="0"/>
              <a:ext cx="12700" cy="2113280"/>
            </a:xfrm>
            <a:custGeom>
              <a:avLst/>
              <a:gdLst/>
              <a:ahLst/>
              <a:cxnLst/>
              <a:rect l="l" t="t" r="r" b="b"/>
              <a:pathLst>
                <a:path w="12700" h="2113280">
                  <a:moveTo>
                    <a:pt x="12700" y="0"/>
                  </a:moveTo>
                  <a:lnTo>
                    <a:pt x="0" y="0"/>
                  </a:lnTo>
                  <a:lnTo>
                    <a:pt x="0" y="2111629"/>
                  </a:lnTo>
                  <a:lnTo>
                    <a:pt x="0" y="2113280"/>
                  </a:lnTo>
                  <a:lnTo>
                    <a:pt x="2413" y="2113280"/>
                  </a:lnTo>
                  <a:lnTo>
                    <a:pt x="2413" y="2111629"/>
                  </a:lnTo>
                  <a:lnTo>
                    <a:pt x="12700" y="2111629"/>
                  </a:lnTo>
                  <a:lnTo>
                    <a:pt x="12700" y="0"/>
                  </a:lnTo>
                  <a:close/>
                </a:path>
              </a:pathLst>
            </a:custGeom>
            <a:solidFill>
              <a:srgbClr val="3C2007"/>
            </a:solidFill>
          </p:spPr>
        </p:sp>
      </p:grpSp>
      <p:grpSp>
        <p:nvGrpSpPr>
          <p:cNvPr id="25" name="Group 25"/>
          <p:cNvGrpSpPr>
            <a:grpSpLocks noChangeAspect="1"/>
          </p:cNvGrpSpPr>
          <p:nvPr/>
        </p:nvGrpSpPr>
        <p:grpSpPr>
          <a:xfrm>
            <a:off x="716562" y="8598605"/>
            <a:ext cx="1195694" cy="1196449"/>
            <a:chOff x="0" y="0"/>
            <a:chExt cx="1594259" cy="1595265"/>
          </a:xfrm>
        </p:grpSpPr>
        <p:sp>
          <p:nvSpPr>
            <p:cNvPr id="26" name="Freeform 26"/>
            <p:cNvSpPr/>
            <p:nvPr/>
          </p:nvSpPr>
          <p:spPr>
            <a:xfrm>
              <a:off x="0" y="0"/>
              <a:ext cx="1594231" cy="1595247"/>
            </a:xfrm>
            <a:custGeom>
              <a:avLst/>
              <a:gdLst/>
              <a:ahLst/>
              <a:cxnLst/>
              <a:rect l="l" t="t" r="r" b="b"/>
              <a:pathLst>
                <a:path w="1594231" h="1595247">
                  <a:moveTo>
                    <a:pt x="0" y="0"/>
                  </a:moveTo>
                  <a:lnTo>
                    <a:pt x="1594231" y="0"/>
                  </a:lnTo>
                  <a:lnTo>
                    <a:pt x="1594231" y="1595247"/>
                  </a:lnTo>
                  <a:lnTo>
                    <a:pt x="0" y="1595247"/>
                  </a:lnTo>
                  <a:lnTo>
                    <a:pt x="0" y="0"/>
                  </a:lnTo>
                  <a:close/>
                </a:path>
              </a:pathLst>
            </a:custGeom>
            <a:blipFill>
              <a:blip r:embed="rId4"/>
              <a:stretch>
                <a:fillRect l="-31" r="-33" b="-1"/>
              </a:stretch>
            </a:blipFill>
          </p:spPr>
        </p:sp>
      </p:grpSp>
      <p:grpSp>
        <p:nvGrpSpPr>
          <p:cNvPr id="27" name="Group 27"/>
          <p:cNvGrpSpPr/>
          <p:nvPr/>
        </p:nvGrpSpPr>
        <p:grpSpPr>
          <a:xfrm>
            <a:off x="1926361" y="9638829"/>
            <a:ext cx="1558290" cy="39370"/>
            <a:chOff x="0" y="0"/>
            <a:chExt cx="2077720" cy="52493"/>
          </a:xfrm>
        </p:grpSpPr>
        <p:sp>
          <p:nvSpPr>
            <p:cNvPr id="28" name="Freeform 28"/>
            <p:cNvSpPr/>
            <p:nvPr/>
          </p:nvSpPr>
          <p:spPr>
            <a:xfrm>
              <a:off x="10160" y="39751"/>
              <a:ext cx="2067560" cy="12446"/>
            </a:xfrm>
            <a:custGeom>
              <a:avLst/>
              <a:gdLst/>
              <a:ahLst/>
              <a:cxnLst/>
              <a:rect l="l" t="t" r="r" b="b"/>
              <a:pathLst>
                <a:path w="2067560" h="12446">
                  <a:moveTo>
                    <a:pt x="2067560" y="0"/>
                  </a:moveTo>
                  <a:lnTo>
                    <a:pt x="1651" y="0"/>
                  </a:lnTo>
                  <a:lnTo>
                    <a:pt x="0" y="0"/>
                  </a:lnTo>
                  <a:lnTo>
                    <a:pt x="0" y="1778"/>
                  </a:lnTo>
                  <a:lnTo>
                    <a:pt x="1651" y="1778"/>
                  </a:lnTo>
                  <a:lnTo>
                    <a:pt x="1651" y="12446"/>
                  </a:lnTo>
                  <a:lnTo>
                    <a:pt x="2067560" y="12446"/>
                  </a:lnTo>
                  <a:lnTo>
                    <a:pt x="2067560" y="0"/>
                  </a:lnTo>
                  <a:close/>
                </a:path>
              </a:pathLst>
            </a:custGeom>
            <a:solidFill>
              <a:srgbClr val="3C2007"/>
            </a:solidFill>
          </p:spPr>
        </p:sp>
        <p:sp>
          <p:nvSpPr>
            <p:cNvPr id="29" name="Freeform 29"/>
            <p:cNvSpPr/>
            <p:nvPr/>
          </p:nvSpPr>
          <p:spPr>
            <a:xfrm>
              <a:off x="0" y="0"/>
              <a:ext cx="2077720" cy="12446"/>
            </a:xfrm>
            <a:custGeom>
              <a:avLst/>
              <a:gdLst/>
              <a:ahLst/>
              <a:cxnLst/>
              <a:rect l="l" t="t" r="r" b="b"/>
              <a:pathLst>
                <a:path w="2077720" h="12446">
                  <a:moveTo>
                    <a:pt x="2077720" y="0"/>
                  </a:moveTo>
                  <a:lnTo>
                    <a:pt x="3429" y="0"/>
                  </a:lnTo>
                  <a:lnTo>
                    <a:pt x="0" y="0"/>
                  </a:lnTo>
                  <a:lnTo>
                    <a:pt x="0" y="6096"/>
                  </a:lnTo>
                  <a:lnTo>
                    <a:pt x="3429" y="6096"/>
                  </a:lnTo>
                  <a:lnTo>
                    <a:pt x="3429" y="12446"/>
                  </a:lnTo>
                  <a:lnTo>
                    <a:pt x="2077720" y="12446"/>
                  </a:lnTo>
                  <a:lnTo>
                    <a:pt x="2077720" y="0"/>
                  </a:lnTo>
                  <a:close/>
                </a:path>
              </a:pathLst>
            </a:custGeom>
            <a:solidFill>
              <a:srgbClr val="3C2007"/>
            </a:solidFill>
          </p:spPr>
        </p:sp>
      </p:grpSp>
      <p:grpSp>
        <p:nvGrpSpPr>
          <p:cNvPr id="30" name="Group 30"/>
          <p:cNvGrpSpPr>
            <a:grpSpLocks noChangeAspect="1"/>
          </p:cNvGrpSpPr>
          <p:nvPr/>
        </p:nvGrpSpPr>
        <p:grpSpPr>
          <a:xfrm>
            <a:off x="478634" y="452216"/>
            <a:ext cx="17273992" cy="2609194"/>
            <a:chOff x="0" y="0"/>
            <a:chExt cx="23031989" cy="3478925"/>
          </a:xfrm>
        </p:grpSpPr>
        <p:sp>
          <p:nvSpPr>
            <p:cNvPr id="31" name="Freeform 31"/>
            <p:cNvSpPr/>
            <p:nvPr/>
          </p:nvSpPr>
          <p:spPr>
            <a:xfrm>
              <a:off x="0" y="0"/>
              <a:ext cx="23031958" cy="3478911"/>
            </a:xfrm>
            <a:custGeom>
              <a:avLst/>
              <a:gdLst/>
              <a:ahLst/>
              <a:cxnLst/>
              <a:rect l="l" t="t" r="r" b="b"/>
              <a:pathLst>
                <a:path w="23031958" h="3478911">
                  <a:moveTo>
                    <a:pt x="0" y="0"/>
                  </a:moveTo>
                  <a:lnTo>
                    <a:pt x="23031958" y="0"/>
                  </a:lnTo>
                  <a:lnTo>
                    <a:pt x="23031958" y="3478911"/>
                  </a:lnTo>
                  <a:lnTo>
                    <a:pt x="0" y="3478911"/>
                  </a:lnTo>
                  <a:lnTo>
                    <a:pt x="0" y="0"/>
                  </a:lnTo>
                  <a:close/>
                </a:path>
              </a:pathLst>
            </a:custGeom>
            <a:blipFill>
              <a:blip r:embed="rId5"/>
              <a:stretch>
                <a:fillRect t="-13" b="-14"/>
              </a:stretch>
            </a:blipFill>
          </p:spPr>
        </p:sp>
      </p:grpSp>
      <p:grpSp>
        <p:nvGrpSpPr>
          <p:cNvPr id="32" name="Group 32"/>
          <p:cNvGrpSpPr/>
          <p:nvPr/>
        </p:nvGrpSpPr>
        <p:grpSpPr>
          <a:xfrm>
            <a:off x="832891" y="7026350"/>
            <a:ext cx="40005" cy="1559560"/>
            <a:chOff x="0" y="0"/>
            <a:chExt cx="53340" cy="2079413"/>
          </a:xfrm>
        </p:grpSpPr>
        <p:sp>
          <p:nvSpPr>
            <p:cNvPr id="33" name="Freeform 33"/>
            <p:cNvSpPr/>
            <p:nvPr/>
          </p:nvSpPr>
          <p:spPr>
            <a:xfrm>
              <a:off x="0" y="0"/>
              <a:ext cx="13589" cy="2066925"/>
            </a:xfrm>
            <a:custGeom>
              <a:avLst/>
              <a:gdLst/>
              <a:ahLst/>
              <a:cxnLst/>
              <a:rect l="l" t="t" r="r" b="b"/>
              <a:pathLst>
                <a:path w="13589" h="2066925">
                  <a:moveTo>
                    <a:pt x="13589" y="0"/>
                  </a:moveTo>
                  <a:lnTo>
                    <a:pt x="5080" y="0"/>
                  </a:lnTo>
                  <a:lnTo>
                    <a:pt x="0" y="0"/>
                  </a:lnTo>
                  <a:lnTo>
                    <a:pt x="0" y="2066036"/>
                  </a:lnTo>
                  <a:lnTo>
                    <a:pt x="5080" y="2066036"/>
                  </a:lnTo>
                  <a:lnTo>
                    <a:pt x="5080" y="2066925"/>
                  </a:lnTo>
                  <a:lnTo>
                    <a:pt x="13589" y="2066925"/>
                  </a:lnTo>
                  <a:lnTo>
                    <a:pt x="13589" y="0"/>
                  </a:lnTo>
                  <a:close/>
                </a:path>
              </a:pathLst>
            </a:custGeom>
            <a:solidFill>
              <a:srgbClr val="3C2007"/>
            </a:solidFill>
          </p:spPr>
        </p:sp>
        <p:sp>
          <p:nvSpPr>
            <p:cNvPr id="34" name="Freeform 34"/>
            <p:cNvSpPr/>
            <p:nvPr/>
          </p:nvSpPr>
          <p:spPr>
            <a:xfrm>
              <a:off x="40513" y="0"/>
              <a:ext cx="12446" cy="2078863"/>
            </a:xfrm>
            <a:custGeom>
              <a:avLst/>
              <a:gdLst/>
              <a:ahLst/>
              <a:cxnLst/>
              <a:rect l="l" t="t" r="r" b="b"/>
              <a:pathLst>
                <a:path w="12446" h="2078863">
                  <a:moveTo>
                    <a:pt x="12446" y="0"/>
                  </a:moveTo>
                  <a:lnTo>
                    <a:pt x="0" y="0"/>
                  </a:lnTo>
                  <a:lnTo>
                    <a:pt x="0" y="2074291"/>
                  </a:lnTo>
                  <a:lnTo>
                    <a:pt x="4191" y="2075688"/>
                  </a:lnTo>
                  <a:lnTo>
                    <a:pt x="8382" y="2077212"/>
                  </a:lnTo>
                  <a:lnTo>
                    <a:pt x="12446" y="2078863"/>
                  </a:lnTo>
                  <a:lnTo>
                    <a:pt x="12446" y="0"/>
                  </a:lnTo>
                  <a:close/>
                </a:path>
              </a:pathLst>
            </a:custGeom>
            <a:solidFill>
              <a:srgbClr val="3C2007"/>
            </a:solidFill>
          </p:spPr>
        </p:sp>
      </p:grpSp>
      <p:sp>
        <p:nvSpPr>
          <p:cNvPr id="35" name="TextBox 35"/>
          <p:cNvSpPr txBox="1"/>
          <p:nvPr/>
        </p:nvSpPr>
        <p:spPr>
          <a:xfrm>
            <a:off x="1305619" y="1224659"/>
            <a:ext cx="15339694" cy="1670685"/>
          </a:xfrm>
          <a:prstGeom prst="rect">
            <a:avLst/>
          </a:prstGeom>
        </p:spPr>
        <p:txBody>
          <a:bodyPr lIns="0" tIns="0" rIns="0" bIns="0" rtlCol="0" anchor="t">
            <a:spAutoFit/>
          </a:bodyPr>
          <a:lstStyle/>
          <a:p>
            <a:pPr algn="l">
              <a:lnSpc>
                <a:spcPts val="6151"/>
              </a:lnSpc>
            </a:pPr>
            <a:r>
              <a:rPr lang="en-US" sz="4400" spc="-10">
                <a:solidFill>
                  <a:srgbClr val="F5ECDE"/>
                </a:solidFill>
                <a:latin typeface="Cambria"/>
                <a:ea typeface="Cambria"/>
                <a:cs typeface="Cambria"/>
                <a:sym typeface="Cambria"/>
              </a:rPr>
              <a:t>1.How many copies of the book titled "The Lost Tribe" are owned by the library branch whose name is "Sharpstown"?</a:t>
            </a:r>
          </a:p>
        </p:txBody>
      </p:sp>
      <p:grpSp>
        <p:nvGrpSpPr>
          <p:cNvPr id="36" name="Group 36"/>
          <p:cNvGrpSpPr>
            <a:grpSpLocks noChangeAspect="1"/>
          </p:cNvGrpSpPr>
          <p:nvPr/>
        </p:nvGrpSpPr>
        <p:grpSpPr>
          <a:xfrm>
            <a:off x="1287438" y="3821734"/>
            <a:ext cx="15973439" cy="4486259"/>
            <a:chOff x="0" y="0"/>
            <a:chExt cx="21297919" cy="5981679"/>
          </a:xfrm>
        </p:grpSpPr>
        <p:sp>
          <p:nvSpPr>
            <p:cNvPr id="37" name="Freeform 37"/>
            <p:cNvSpPr/>
            <p:nvPr/>
          </p:nvSpPr>
          <p:spPr>
            <a:xfrm>
              <a:off x="0" y="0"/>
              <a:ext cx="21297900" cy="5981700"/>
            </a:xfrm>
            <a:custGeom>
              <a:avLst/>
              <a:gdLst/>
              <a:ahLst/>
              <a:cxnLst/>
              <a:rect l="l" t="t" r="r" b="b"/>
              <a:pathLst>
                <a:path w="21297900" h="5981700">
                  <a:moveTo>
                    <a:pt x="0" y="0"/>
                  </a:moveTo>
                  <a:lnTo>
                    <a:pt x="21297900" y="0"/>
                  </a:lnTo>
                  <a:lnTo>
                    <a:pt x="21297900" y="5981700"/>
                  </a:lnTo>
                  <a:lnTo>
                    <a:pt x="0" y="5981700"/>
                  </a:lnTo>
                  <a:lnTo>
                    <a:pt x="0" y="0"/>
                  </a:lnTo>
                  <a:close/>
                </a:path>
              </a:pathLst>
            </a:custGeom>
            <a:blipFill>
              <a:blip r:embed="rId6"/>
              <a:stretch>
                <a:fillRect t="-69" b="-69"/>
              </a:stretch>
            </a:blipFill>
          </p:spPr>
        </p:sp>
      </p:grpSp>
      <p:grpSp>
        <p:nvGrpSpPr>
          <p:cNvPr id="38" name="Group 38"/>
          <p:cNvGrpSpPr>
            <a:grpSpLocks noChangeAspect="1"/>
          </p:cNvGrpSpPr>
          <p:nvPr/>
        </p:nvGrpSpPr>
        <p:grpSpPr>
          <a:xfrm>
            <a:off x="15414057" y="7156930"/>
            <a:ext cx="1795706" cy="2281996"/>
            <a:chOff x="0" y="0"/>
            <a:chExt cx="2394275" cy="3042661"/>
          </a:xfrm>
        </p:grpSpPr>
        <p:sp>
          <p:nvSpPr>
            <p:cNvPr id="39" name="Freeform 39"/>
            <p:cNvSpPr/>
            <p:nvPr/>
          </p:nvSpPr>
          <p:spPr>
            <a:xfrm>
              <a:off x="0" y="0"/>
              <a:ext cx="2394331" cy="3042666"/>
            </a:xfrm>
            <a:custGeom>
              <a:avLst/>
              <a:gdLst/>
              <a:ahLst/>
              <a:cxnLst/>
              <a:rect l="l" t="t" r="r" b="b"/>
              <a:pathLst>
                <a:path w="2394331" h="3042666">
                  <a:moveTo>
                    <a:pt x="0" y="0"/>
                  </a:moveTo>
                  <a:lnTo>
                    <a:pt x="2394331" y="0"/>
                  </a:lnTo>
                  <a:lnTo>
                    <a:pt x="2394331" y="3042666"/>
                  </a:lnTo>
                  <a:lnTo>
                    <a:pt x="0" y="3042666"/>
                  </a:lnTo>
                  <a:lnTo>
                    <a:pt x="0" y="0"/>
                  </a:lnTo>
                  <a:close/>
                </a:path>
              </a:pathLst>
            </a:custGeom>
            <a:blipFill>
              <a:blip r:embed="rId7"/>
              <a:stretch>
                <a:fillRect l="-9" r="-7"/>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a:grpSpLocks noChangeAspect="1"/>
          </p:cNvGrpSpPr>
          <p:nvPr/>
        </p:nvGrpSpPr>
        <p:grpSpPr>
          <a:xfrm>
            <a:off x="173466" y="313198"/>
            <a:ext cx="18114512" cy="2829220"/>
            <a:chOff x="0" y="0"/>
            <a:chExt cx="24152683" cy="3772293"/>
          </a:xfrm>
        </p:grpSpPr>
        <p:sp>
          <p:nvSpPr>
            <p:cNvPr id="5" name="Freeform 5"/>
            <p:cNvSpPr/>
            <p:nvPr/>
          </p:nvSpPr>
          <p:spPr>
            <a:xfrm>
              <a:off x="0" y="0"/>
              <a:ext cx="24152733" cy="3772281"/>
            </a:xfrm>
            <a:custGeom>
              <a:avLst/>
              <a:gdLst/>
              <a:ahLst/>
              <a:cxnLst/>
              <a:rect l="l" t="t" r="r" b="b"/>
              <a:pathLst>
                <a:path w="24152733" h="3772281">
                  <a:moveTo>
                    <a:pt x="0" y="0"/>
                  </a:moveTo>
                  <a:lnTo>
                    <a:pt x="24152733" y="0"/>
                  </a:lnTo>
                  <a:lnTo>
                    <a:pt x="24152733" y="3772281"/>
                  </a:lnTo>
                  <a:lnTo>
                    <a:pt x="0" y="3772281"/>
                  </a:lnTo>
                  <a:lnTo>
                    <a:pt x="0" y="0"/>
                  </a:lnTo>
                  <a:close/>
                </a:path>
              </a:pathLst>
            </a:custGeom>
            <a:blipFill>
              <a:blip r:embed="rId3"/>
              <a:stretch>
                <a:fillRect l="-10" r="-10"/>
              </a:stretch>
            </a:blipFill>
          </p:spPr>
        </p:sp>
      </p:grpSp>
      <p:sp>
        <p:nvSpPr>
          <p:cNvPr id="6" name="TextBox 6"/>
          <p:cNvSpPr txBox="1"/>
          <p:nvPr/>
        </p:nvSpPr>
        <p:spPr>
          <a:xfrm>
            <a:off x="611811" y="511161"/>
            <a:ext cx="17064377" cy="2384182"/>
          </a:xfrm>
          <a:prstGeom prst="rect">
            <a:avLst/>
          </a:prstGeom>
        </p:spPr>
        <p:txBody>
          <a:bodyPr lIns="0" tIns="0" rIns="0" bIns="0" rtlCol="0" anchor="t">
            <a:spAutoFit/>
          </a:bodyPr>
          <a:lstStyle/>
          <a:p>
            <a:pPr algn="l">
              <a:lnSpc>
                <a:spcPts val="6151"/>
              </a:lnSpc>
            </a:pPr>
            <a:r>
              <a:rPr lang="en-US" sz="4400">
                <a:solidFill>
                  <a:srgbClr val="F5ECDE"/>
                </a:solidFill>
                <a:latin typeface="Cambria"/>
                <a:ea typeface="Cambria"/>
                <a:cs typeface="Cambria"/>
                <a:sym typeface="Cambria"/>
              </a:rPr>
              <a:t>2.How many copies of the book titled "The Lost Tribe" are owned by each library branch?</a:t>
            </a:r>
          </a:p>
        </p:txBody>
      </p:sp>
      <p:grpSp>
        <p:nvGrpSpPr>
          <p:cNvPr id="7" name="Group 7"/>
          <p:cNvGrpSpPr>
            <a:grpSpLocks noChangeAspect="1"/>
          </p:cNvGrpSpPr>
          <p:nvPr/>
        </p:nvGrpSpPr>
        <p:grpSpPr>
          <a:xfrm>
            <a:off x="237200" y="8912945"/>
            <a:ext cx="1195694" cy="1196449"/>
            <a:chOff x="0" y="0"/>
            <a:chExt cx="1594259" cy="1595265"/>
          </a:xfrm>
        </p:grpSpPr>
        <p:sp>
          <p:nvSpPr>
            <p:cNvPr id="8" name="Freeform 8"/>
            <p:cNvSpPr/>
            <p:nvPr/>
          </p:nvSpPr>
          <p:spPr>
            <a:xfrm>
              <a:off x="0" y="0"/>
              <a:ext cx="1594231" cy="1595247"/>
            </a:xfrm>
            <a:custGeom>
              <a:avLst/>
              <a:gdLst/>
              <a:ahLst/>
              <a:cxnLst/>
              <a:rect l="l" t="t" r="r" b="b"/>
              <a:pathLst>
                <a:path w="1594231" h="1595247">
                  <a:moveTo>
                    <a:pt x="0" y="0"/>
                  </a:moveTo>
                  <a:lnTo>
                    <a:pt x="1594231" y="0"/>
                  </a:lnTo>
                  <a:lnTo>
                    <a:pt x="1594231" y="1595247"/>
                  </a:lnTo>
                  <a:lnTo>
                    <a:pt x="0" y="1595247"/>
                  </a:lnTo>
                  <a:lnTo>
                    <a:pt x="0" y="0"/>
                  </a:lnTo>
                  <a:close/>
                </a:path>
              </a:pathLst>
            </a:custGeom>
            <a:blipFill>
              <a:blip r:embed="rId4"/>
              <a:stretch>
                <a:fillRect t="-167" r="-1" b="-168"/>
              </a:stretch>
            </a:blipFill>
          </p:spPr>
        </p:sp>
      </p:grpSp>
      <p:grpSp>
        <p:nvGrpSpPr>
          <p:cNvPr id="9" name="Group 9"/>
          <p:cNvGrpSpPr/>
          <p:nvPr/>
        </p:nvGrpSpPr>
        <p:grpSpPr>
          <a:xfrm>
            <a:off x="353529" y="7340688"/>
            <a:ext cx="17777460" cy="2651760"/>
            <a:chOff x="0" y="0"/>
            <a:chExt cx="23703280" cy="3535680"/>
          </a:xfrm>
        </p:grpSpPr>
        <p:sp>
          <p:nvSpPr>
            <p:cNvPr id="10" name="Freeform 10"/>
            <p:cNvSpPr/>
            <p:nvPr/>
          </p:nvSpPr>
          <p:spPr>
            <a:xfrm>
              <a:off x="0" y="0"/>
              <a:ext cx="13589" cy="2066925"/>
            </a:xfrm>
            <a:custGeom>
              <a:avLst/>
              <a:gdLst/>
              <a:ahLst/>
              <a:cxnLst/>
              <a:rect l="l" t="t" r="r" b="b"/>
              <a:pathLst>
                <a:path w="13589" h="2066925">
                  <a:moveTo>
                    <a:pt x="13589" y="0"/>
                  </a:moveTo>
                  <a:lnTo>
                    <a:pt x="5080" y="0"/>
                  </a:lnTo>
                  <a:lnTo>
                    <a:pt x="0" y="0"/>
                  </a:lnTo>
                  <a:lnTo>
                    <a:pt x="0" y="2066036"/>
                  </a:lnTo>
                  <a:lnTo>
                    <a:pt x="5080" y="2066036"/>
                  </a:lnTo>
                  <a:lnTo>
                    <a:pt x="5080" y="2066925"/>
                  </a:lnTo>
                  <a:lnTo>
                    <a:pt x="13589" y="2066925"/>
                  </a:lnTo>
                  <a:lnTo>
                    <a:pt x="13589" y="0"/>
                  </a:lnTo>
                  <a:close/>
                </a:path>
              </a:pathLst>
            </a:custGeom>
            <a:solidFill>
              <a:srgbClr val="3C2007"/>
            </a:solidFill>
          </p:spPr>
        </p:sp>
        <p:sp>
          <p:nvSpPr>
            <p:cNvPr id="11" name="Freeform 11"/>
            <p:cNvSpPr/>
            <p:nvPr/>
          </p:nvSpPr>
          <p:spPr>
            <a:xfrm>
              <a:off x="40513" y="0"/>
              <a:ext cx="12446" cy="2078990"/>
            </a:xfrm>
            <a:custGeom>
              <a:avLst/>
              <a:gdLst/>
              <a:ahLst/>
              <a:cxnLst/>
              <a:rect l="l" t="t" r="r" b="b"/>
              <a:pathLst>
                <a:path w="12446" h="2078990">
                  <a:moveTo>
                    <a:pt x="12446" y="0"/>
                  </a:moveTo>
                  <a:lnTo>
                    <a:pt x="0" y="0"/>
                  </a:lnTo>
                  <a:lnTo>
                    <a:pt x="0" y="2074291"/>
                  </a:lnTo>
                  <a:lnTo>
                    <a:pt x="4191" y="2075688"/>
                  </a:lnTo>
                  <a:lnTo>
                    <a:pt x="8382" y="2077212"/>
                  </a:lnTo>
                  <a:lnTo>
                    <a:pt x="12446" y="2078990"/>
                  </a:lnTo>
                  <a:lnTo>
                    <a:pt x="12446" y="0"/>
                  </a:lnTo>
                  <a:close/>
                </a:path>
              </a:pathLst>
            </a:custGeom>
            <a:solidFill>
              <a:srgbClr val="3C2007"/>
            </a:solidFill>
          </p:spPr>
        </p:sp>
        <p:sp>
          <p:nvSpPr>
            <p:cNvPr id="12" name="Freeform 12"/>
            <p:cNvSpPr/>
            <p:nvPr/>
          </p:nvSpPr>
          <p:spPr>
            <a:xfrm>
              <a:off x="1468120" y="3522980"/>
              <a:ext cx="2067560" cy="12446"/>
            </a:xfrm>
            <a:custGeom>
              <a:avLst/>
              <a:gdLst/>
              <a:ahLst/>
              <a:cxnLst/>
              <a:rect l="l" t="t" r="r" b="b"/>
              <a:pathLst>
                <a:path w="2067560" h="12446">
                  <a:moveTo>
                    <a:pt x="2067560" y="0"/>
                  </a:moveTo>
                  <a:lnTo>
                    <a:pt x="1651" y="0"/>
                  </a:lnTo>
                  <a:lnTo>
                    <a:pt x="0" y="0"/>
                  </a:lnTo>
                  <a:lnTo>
                    <a:pt x="0" y="1778"/>
                  </a:lnTo>
                  <a:lnTo>
                    <a:pt x="1651" y="1778"/>
                  </a:lnTo>
                  <a:lnTo>
                    <a:pt x="1651" y="12446"/>
                  </a:lnTo>
                  <a:lnTo>
                    <a:pt x="2067560" y="12446"/>
                  </a:lnTo>
                  <a:lnTo>
                    <a:pt x="2067560" y="0"/>
                  </a:lnTo>
                  <a:close/>
                </a:path>
              </a:pathLst>
            </a:custGeom>
            <a:solidFill>
              <a:srgbClr val="3C2007"/>
            </a:solidFill>
          </p:spPr>
        </p:sp>
        <p:sp>
          <p:nvSpPr>
            <p:cNvPr id="13" name="Freeform 13"/>
            <p:cNvSpPr/>
            <p:nvPr/>
          </p:nvSpPr>
          <p:spPr>
            <a:xfrm>
              <a:off x="1457960" y="3483356"/>
              <a:ext cx="2077720" cy="12446"/>
            </a:xfrm>
            <a:custGeom>
              <a:avLst/>
              <a:gdLst/>
              <a:ahLst/>
              <a:cxnLst/>
              <a:rect l="l" t="t" r="r" b="b"/>
              <a:pathLst>
                <a:path w="2077720" h="12446">
                  <a:moveTo>
                    <a:pt x="2077720" y="0"/>
                  </a:moveTo>
                  <a:lnTo>
                    <a:pt x="3429" y="0"/>
                  </a:lnTo>
                  <a:lnTo>
                    <a:pt x="0" y="0"/>
                  </a:lnTo>
                  <a:lnTo>
                    <a:pt x="0" y="6096"/>
                  </a:lnTo>
                  <a:lnTo>
                    <a:pt x="3429" y="6096"/>
                  </a:lnTo>
                  <a:lnTo>
                    <a:pt x="3429" y="12446"/>
                  </a:lnTo>
                  <a:lnTo>
                    <a:pt x="2077720" y="12446"/>
                  </a:lnTo>
                  <a:lnTo>
                    <a:pt x="2077720" y="0"/>
                  </a:lnTo>
                  <a:close/>
                </a:path>
              </a:pathLst>
            </a:custGeom>
            <a:solidFill>
              <a:srgbClr val="3C2007"/>
            </a:solidFill>
          </p:spPr>
        </p:sp>
        <p:sp>
          <p:nvSpPr>
            <p:cNvPr id="14" name="Freeform 14"/>
            <p:cNvSpPr/>
            <p:nvPr/>
          </p:nvSpPr>
          <p:spPr>
            <a:xfrm>
              <a:off x="23699978" y="1698117"/>
              <a:ext cx="2667" cy="3429"/>
            </a:xfrm>
            <a:custGeom>
              <a:avLst/>
              <a:gdLst/>
              <a:ahLst/>
              <a:cxnLst/>
              <a:rect l="l" t="t" r="r" b="b"/>
              <a:pathLst>
                <a:path w="2667" h="3429">
                  <a:moveTo>
                    <a:pt x="2667" y="0"/>
                  </a:moveTo>
                  <a:lnTo>
                    <a:pt x="0" y="0"/>
                  </a:lnTo>
                  <a:lnTo>
                    <a:pt x="0" y="3429"/>
                  </a:lnTo>
                  <a:lnTo>
                    <a:pt x="2667" y="3429"/>
                  </a:lnTo>
                  <a:lnTo>
                    <a:pt x="2667" y="0"/>
                  </a:lnTo>
                  <a:close/>
                </a:path>
              </a:pathLst>
            </a:custGeom>
            <a:solidFill>
              <a:srgbClr val="3C2007"/>
            </a:solidFill>
          </p:spPr>
        </p:sp>
      </p:grpSp>
      <p:grpSp>
        <p:nvGrpSpPr>
          <p:cNvPr id="15" name="Group 15"/>
          <p:cNvGrpSpPr>
            <a:grpSpLocks noChangeAspect="1"/>
          </p:cNvGrpSpPr>
          <p:nvPr/>
        </p:nvGrpSpPr>
        <p:grpSpPr>
          <a:xfrm>
            <a:off x="17065582" y="8630072"/>
            <a:ext cx="1222565" cy="1221955"/>
            <a:chOff x="0" y="0"/>
            <a:chExt cx="1630087" cy="1629273"/>
          </a:xfrm>
        </p:grpSpPr>
        <p:sp>
          <p:nvSpPr>
            <p:cNvPr id="16" name="Freeform 16"/>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5"/>
              <a:stretch>
                <a:fillRect t="-24" r="-2" b="-24"/>
              </a:stretch>
            </a:blipFill>
          </p:spPr>
        </p:sp>
      </p:grpSp>
      <p:grpSp>
        <p:nvGrpSpPr>
          <p:cNvPr id="17" name="Group 17"/>
          <p:cNvGrpSpPr/>
          <p:nvPr/>
        </p:nvGrpSpPr>
        <p:grpSpPr>
          <a:xfrm>
            <a:off x="15458987" y="7022985"/>
            <a:ext cx="2709545" cy="2708910"/>
            <a:chOff x="0" y="0"/>
            <a:chExt cx="3612727" cy="3611880"/>
          </a:xfrm>
        </p:grpSpPr>
        <p:sp>
          <p:nvSpPr>
            <p:cNvPr id="18" name="Freeform 18"/>
            <p:cNvSpPr/>
            <p:nvPr/>
          </p:nvSpPr>
          <p:spPr>
            <a:xfrm>
              <a:off x="0" y="3600069"/>
              <a:ext cx="2112137" cy="11938"/>
            </a:xfrm>
            <a:custGeom>
              <a:avLst/>
              <a:gdLst/>
              <a:ahLst/>
              <a:cxnLst/>
              <a:rect l="l" t="t" r="r" b="b"/>
              <a:pathLst>
                <a:path w="2112137" h="11938">
                  <a:moveTo>
                    <a:pt x="2112137" y="0"/>
                  </a:moveTo>
                  <a:lnTo>
                    <a:pt x="0" y="0"/>
                  </a:lnTo>
                  <a:lnTo>
                    <a:pt x="0" y="8509"/>
                  </a:lnTo>
                  <a:lnTo>
                    <a:pt x="0" y="11938"/>
                  </a:lnTo>
                  <a:lnTo>
                    <a:pt x="2111248" y="11938"/>
                  </a:lnTo>
                  <a:lnTo>
                    <a:pt x="2111248" y="8509"/>
                  </a:lnTo>
                  <a:lnTo>
                    <a:pt x="2112010" y="8509"/>
                  </a:lnTo>
                  <a:lnTo>
                    <a:pt x="2112010" y="0"/>
                  </a:lnTo>
                  <a:close/>
                </a:path>
              </a:pathLst>
            </a:custGeom>
            <a:solidFill>
              <a:srgbClr val="3C2007"/>
            </a:solidFill>
          </p:spPr>
        </p:sp>
        <p:sp>
          <p:nvSpPr>
            <p:cNvPr id="19" name="Freeform 19"/>
            <p:cNvSpPr/>
            <p:nvPr/>
          </p:nvSpPr>
          <p:spPr>
            <a:xfrm>
              <a:off x="0" y="3559429"/>
              <a:ext cx="2124329" cy="12700"/>
            </a:xfrm>
            <a:custGeom>
              <a:avLst/>
              <a:gdLst/>
              <a:ahLst/>
              <a:cxnLst/>
              <a:rect l="l" t="t" r="r" b="b"/>
              <a:pathLst>
                <a:path w="2124329" h="12700">
                  <a:moveTo>
                    <a:pt x="2124329" y="0"/>
                  </a:moveTo>
                  <a:lnTo>
                    <a:pt x="0" y="0"/>
                  </a:lnTo>
                  <a:lnTo>
                    <a:pt x="0" y="12700"/>
                  </a:lnTo>
                  <a:lnTo>
                    <a:pt x="2119630" y="12700"/>
                  </a:lnTo>
                  <a:lnTo>
                    <a:pt x="2121027" y="8382"/>
                  </a:lnTo>
                  <a:lnTo>
                    <a:pt x="2122551" y="4191"/>
                  </a:lnTo>
                  <a:lnTo>
                    <a:pt x="2124329" y="0"/>
                  </a:lnTo>
                  <a:close/>
                </a:path>
              </a:pathLst>
            </a:custGeom>
            <a:solidFill>
              <a:srgbClr val="3C2007"/>
            </a:solidFill>
          </p:spPr>
        </p:sp>
        <p:sp>
          <p:nvSpPr>
            <p:cNvPr id="20" name="Freeform 20"/>
            <p:cNvSpPr/>
            <p:nvPr/>
          </p:nvSpPr>
          <p:spPr>
            <a:xfrm>
              <a:off x="3559302" y="0"/>
              <a:ext cx="12700" cy="2121662"/>
            </a:xfrm>
            <a:custGeom>
              <a:avLst/>
              <a:gdLst/>
              <a:ahLst/>
              <a:cxnLst/>
              <a:rect l="l" t="t" r="r" b="b"/>
              <a:pathLst>
                <a:path w="12700" h="2121662">
                  <a:moveTo>
                    <a:pt x="12700" y="0"/>
                  </a:moveTo>
                  <a:lnTo>
                    <a:pt x="0" y="0"/>
                  </a:lnTo>
                  <a:lnTo>
                    <a:pt x="0" y="2120011"/>
                  </a:lnTo>
                  <a:lnTo>
                    <a:pt x="0" y="2121662"/>
                  </a:lnTo>
                  <a:lnTo>
                    <a:pt x="9271" y="2121662"/>
                  </a:lnTo>
                  <a:lnTo>
                    <a:pt x="9271" y="2120011"/>
                  </a:lnTo>
                  <a:lnTo>
                    <a:pt x="12700" y="2120011"/>
                  </a:lnTo>
                  <a:lnTo>
                    <a:pt x="12700" y="0"/>
                  </a:lnTo>
                  <a:close/>
                </a:path>
              </a:pathLst>
            </a:custGeom>
            <a:solidFill>
              <a:srgbClr val="3C2007"/>
            </a:solidFill>
          </p:spPr>
        </p:sp>
        <p:sp>
          <p:nvSpPr>
            <p:cNvPr id="21" name="Freeform 21"/>
            <p:cNvSpPr/>
            <p:nvPr/>
          </p:nvSpPr>
          <p:spPr>
            <a:xfrm>
              <a:off x="3599942" y="0"/>
              <a:ext cx="12700" cy="2113280"/>
            </a:xfrm>
            <a:custGeom>
              <a:avLst/>
              <a:gdLst/>
              <a:ahLst/>
              <a:cxnLst/>
              <a:rect l="l" t="t" r="r" b="b"/>
              <a:pathLst>
                <a:path w="12700" h="2113280">
                  <a:moveTo>
                    <a:pt x="12700" y="0"/>
                  </a:moveTo>
                  <a:lnTo>
                    <a:pt x="0" y="0"/>
                  </a:lnTo>
                  <a:lnTo>
                    <a:pt x="0" y="2111629"/>
                  </a:lnTo>
                  <a:lnTo>
                    <a:pt x="0" y="2113280"/>
                  </a:lnTo>
                  <a:lnTo>
                    <a:pt x="2413" y="2113280"/>
                  </a:lnTo>
                  <a:lnTo>
                    <a:pt x="2413" y="2111629"/>
                  </a:lnTo>
                  <a:lnTo>
                    <a:pt x="12700" y="2111629"/>
                  </a:lnTo>
                  <a:lnTo>
                    <a:pt x="12700" y="0"/>
                  </a:lnTo>
                  <a:close/>
                </a:path>
              </a:pathLst>
            </a:custGeom>
            <a:solidFill>
              <a:srgbClr val="3C2007"/>
            </a:solidFill>
          </p:spPr>
        </p:sp>
      </p:grpSp>
      <p:grpSp>
        <p:nvGrpSpPr>
          <p:cNvPr id="22" name="Group 22"/>
          <p:cNvGrpSpPr>
            <a:grpSpLocks noChangeAspect="1"/>
          </p:cNvGrpSpPr>
          <p:nvPr/>
        </p:nvGrpSpPr>
        <p:grpSpPr>
          <a:xfrm>
            <a:off x="698278" y="2848544"/>
            <a:ext cx="16887839" cy="5876940"/>
            <a:chOff x="0" y="0"/>
            <a:chExt cx="22517119" cy="7835920"/>
          </a:xfrm>
        </p:grpSpPr>
        <p:sp>
          <p:nvSpPr>
            <p:cNvPr id="23" name="Freeform 23"/>
            <p:cNvSpPr/>
            <p:nvPr/>
          </p:nvSpPr>
          <p:spPr>
            <a:xfrm>
              <a:off x="0" y="0"/>
              <a:ext cx="22517100" cy="7835900"/>
            </a:xfrm>
            <a:custGeom>
              <a:avLst/>
              <a:gdLst/>
              <a:ahLst/>
              <a:cxnLst/>
              <a:rect l="l" t="t" r="r" b="b"/>
              <a:pathLst>
                <a:path w="22517100" h="7835900">
                  <a:moveTo>
                    <a:pt x="0" y="0"/>
                  </a:moveTo>
                  <a:lnTo>
                    <a:pt x="22517100" y="0"/>
                  </a:lnTo>
                  <a:lnTo>
                    <a:pt x="22517100" y="7835900"/>
                  </a:lnTo>
                  <a:lnTo>
                    <a:pt x="0" y="7835900"/>
                  </a:lnTo>
                  <a:lnTo>
                    <a:pt x="0" y="0"/>
                  </a:lnTo>
                  <a:close/>
                </a:path>
              </a:pathLst>
            </a:custGeom>
            <a:blipFill>
              <a:blip r:embed="rId6"/>
              <a:stretch>
                <a:fillRect t="-47" b="-47"/>
              </a:stretch>
            </a:blipFill>
          </p:spPr>
        </p:sp>
      </p:grpSp>
      <p:grpSp>
        <p:nvGrpSpPr>
          <p:cNvPr id="24" name="Group 24"/>
          <p:cNvGrpSpPr>
            <a:grpSpLocks noChangeAspect="1"/>
          </p:cNvGrpSpPr>
          <p:nvPr/>
        </p:nvGrpSpPr>
        <p:grpSpPr>
          <a:xfrm>
            <a:off x="15959735" y="4072822"/>
            <a:ext cx="1578566" cy="5564805"/>
            <a:chOff x="0" y="0"/>
            <a:chExt cx="2104755" cy="7419740"/>
          </a:xfrm>
        </p:grpSpPr>
        <p:sp>
          <p:nvSpPr>
            <p:cNvPr id="25" name="Freeform 25"/>
            <p:cNvSpPr/>
            <p:nvPr/>
          </p:nvSpPr>
          <p:spPr>
            <a:xfrm>
              <a:off x="0" y="0"/>
              <a:ext cx="2104771" cy="7419721"/>
            </a:xfrm>
            <a:custGeom>
              <a:avLst/>
              <a:gdLst/>
              <a:ahLst/>
              <a:cxnLst/>
              <a:rect l="l" t="t" r="r" b="b"/>
              <a:pathLst>
                <a:path w="2104771" h="7419721">
                  <a:moveTo>
                    <a:pt x="0" y="0"/>
                  </a:moveTo>
                  <a:lnTo>
                    <a:pt x="2104771" y="0"/>
                  </a:lnTo>
                  <a:lnTo>
                    <a:pt x="2104771" y="7419721"/>
                  </a:lnTo>
                  <a:lnTo>
                    <a:pt x="0" y="7419721"/>
                  </a:lnTo>
                  <a:lnTo>
                    <a:pt x="0" y="0"/>
                  </a:lnTo>
                  <a:close/>
                </a:path>
              </a:pathLst>
            </a:custGeom>
            <a:blipFill>
              <a:blip r:embed="rId7"/>
              <a:stretch>
                <a:fillRect l="-58" r="-58"/>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383432" y="745753"/>
            <a:ext cx="17518380" cy="1826260"/>
          </a:xfrm>
          <a:custGeom>
            <a:avLst/>
            <a:gdLst/>
            <a:ahLst/>
            <a:cxnLst/>
            <a:rect l="l" t="t" r="r" b="b"/>
            <a:pathLst>
              <a:path w="17518380" h="1826260">
                <a:moveTo>
                  <a:pt x="0" y="0"/>
                </a:moveTo>
                <a:lnTo>
                  <a:pt x="17518380" y="0"/>
                </a:lnTo>
                <a:lnTo>
                  <a:pt x="17518380" y="1826260"/>
                </a:lnTo>
                <a:lnTo>
                  <a:pt x="0" y="18262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11811" y="694940"/>
            <a:ext cx="17064377" cy="2200403"/>
          </a:xfrm>
          <a:prstGeom prst="rect">
            <a:avLst/>
          </a:prstGeom>
        </p:spPr>
        <p:txBody>
          <a:bodyPr lIns="0" tIns="0" rIns="0" bIns="0" rtlCol="0" anchor="t">
            <a:spAutoFit/>
          </a:bodyPr>
          <a:lstStyle/>
          <a:p>
            <a:pPr algn="l">
              <a:lnSpc>
                <a:spcPts val="6151"/>
              </a:lnSpc>
            </a:pPr>
            <a:r>
              <a:rPr lang="en-US" sz="4400">
                <a:solidFill>
                  <a:srgbClr val="F5ECDE"/>
                </a:solidFill>
                <a:latin typeface="Cambria"/>
                <a:ea typeface="Cambria"/>
                <a:cs typeface="Cambria"/>
                <a:sym typeface="Cambria"/>
              </a:rPr>
              <a:t>3.Retrieve the names of all borrowers who do not have any books checked out.</a:t>
            </a:r>
          </a:p>
        </p:txBody>
      </p:sp>
      <p:grpSp>
        <p:nvGrpSpPr>
          <p:cNvPr id="6" name="Group 6"/>
          <p:cNvGrpSpPr/>
          <p:nvPr/>
        </p:nvGrpSpPr>
        <p:grpSpPr>
          <a:xfrm>
            <a:off x="157435" y="1516924"/>
            <a:ext cx="2540" cy="2540"/>
            <a:chOff x="0" y="0"/>
            <a:chExt cx="3387" cy="3387"/>
          </a:xfrm>
        </p:grpSpPr>
        <p:sp>
          <p:nvSpPr>
            <p:cNvPr id="7" name="Freeform 7"/>
            <p:cNvSpPr/>
            <p:nvPr/>
          </p:nvSpPr>
          <p:spPr>
            <a:xfrm>
              <a:off x="0" y="0"/>
              <a:ext cx="2667" cy="3429"/>
            </a:xfrm>
            <a:custGeom>
              <a:avLst/>
              <a:gdLst/>
              <a:ahLst/>
              <a:cxnLst/>
              <a:rect l="l" t="t" r="r" b="b"/>
              <a:pathLst>
                <a:path w="2667" h="3429">
                  <a:moveTo>
                    <a:pt x="0" y="0"/>
                  </a:moveTo>
                  <a:lnTo>
                    <a:pt x="2667" y="0"/>
                  </a:lnTo>
                  <a:lnTo>
                    <a:pt x="2667" y="3429"/>
                  </a:lnTo>
                  <a:lnTo>
                    <a:pt x="0" y="3429"/>
                  </a:lnTo>
                  <a:lnTo>
                    <a:pt x="0" y="0"/>
                  </a:lnTo>
                  <a:close/>
                </a:path>
              </a:pathLst>
            </a:custGeom>
            <a:solidFill>
              <a:srgbClr val="3C2007"/>
            </a:solidFill>
          </p:spPr>
        </p:sp>
      </p:grpSp>
      <p:grpSp>
        <p:nvGrpSpPr>
          <p:cNvPr id="8" name="Group 8"/>
          <p:cNvGrpSpPr>
            <a:grpSpLocks noChangeAspect="1"/>
          </p:cNvGrpSpPr>
          <p:nvPr/>
        </p:nvGrpSpPr>
        <p:grpSpPr>
          <a:xfrm>
            <a:off x="-226" y="281723"/>
            <a:ext cx="1222565" cy="1221955"/>
            <a:chOff x="0" y="0"/>
            <a:chExt cx="1630087" cy="1629273"/>
          </a:xfrm>
        </p:grpSpPr>
        <p:sp>
          <p:nvSpPr>
            <p:cNvPr id="9" name="Freeform 9"/>
            <p:cNvSpPr/>
            <p:nvPr/>
          </p:nvSpPr>
          <p:spPr>
            <a:xfrm>
              <a:off x="0" y="0"/>
              <a:ext cx="1630045" cy="1629283"/>
            </a:xfrm>
            <a:custGeom>
              <a:avLst/>
              <a:gdLst/>
              <a:ahLst/>
              <a:cxnLst/>
              <a:rect l="l" t="t" r="r" b="b"/>
              <a:pathLst>
                <a:path w="1630045" h="1629283">
                  <a:moveTo>
                    <a:pt x="0" y="0"/>
                  </a:moveTo>
                  <a:lnTo>
                    <a:pt x="1630045" y="0"/>
                  </a:lnTo>
                  <a:lnTo>
                    <a:pt x="1630045" y="1629283"/>
                  </a:lnTo>
                  <a:lnTo>
                    <a:pt x="0" y="1629283"/>
                  </a:lnTo>
                  <a:lnTo>
                    <a:pt x="0" y="0"/>
                  </a:lnTo>
                  <a:close/>
                </a:path>
              </a:pathLst>
            </a:custGeom>
            <a:blipFill>
              <a:blip r:embed="rId5"/>
              <a:stretch>
                <a:fillRect t="-24" r="-2" b="-24"/>
              </a:stretch>
            </a:blipFill>
          </p:spPr>
        </p:sp>
      </p:grpSp>
      <p:grpSp>
        <p:nvGrpSpPr>
          <p:cNvPr id="10" name="Group 10"/>
          <p:cNvGrpSpPr/>
          <p:nvPr/>
        </p:nvGrpSpPr>
        <p:grpSpPr>
          <a:xfrm>
            <a:off x="119456" y="401865"/>
            <a:ext cx="16933545" cy="2708910"/>
            <a:chOff x="0" y="0"/>
            <a:chExt cx="22578060" cy="3611880"/>
          </a:xfrm>
        </p:grpSpPr>
        <p:sp>
          <p:nvSpPr>
            <p:cNvPr id="11" name="Freeform 11"/>
            <p:cNvSpPr/>
            <p:nvPr/>
          </p:nvSpPr>
          <p:spPr>
            <a:xfrm>
              <a:off x="0" y="1498600"/>
              <a:ext cx="12700" cy="2113280"/>
            </a:xfrm>
            <a:custGeom>
              <a:avLst/>
              <a:gdLst/>
              <a:ahLst/>
              <a:cxnLst/>
              <a:rect l="l" t="t" r="r" b="b"/>
              <a:pathLst>
                <a:path w="12700" h="2113280">
                  <a:moveTo>
                    <a:pt x="12700" y="0"/>
                  </a:moveTo>
                  <a:lnTo>
                    <a:pt x="10287" y="0"/>
                  </a:lnTo>
                  <a:lnTo>
                    <a:pt x="10287" y="1651"/>
                  </a:lnTo>
                  <a:lnTo>
                    <a:pt x="0" y="1651"/>
                  </a:lnTo>
                  <a:lnTo>
                    <a:pt x="0" y="2113280"/>
                  </a:lnTo>
                  <a:lnTo>
                    <a:pt x="12700" y="2113280"/>
                  </a:lnTo>
                  <a:lnTo>
                    <a:pt x="12700" y="1651"/>
                  </a:lnTo>
                  <a:lnTo>
                    <a:pt x="12700" y="0"/>
                  </a:lnTo>
                  <a:close/>
                </a:path>
              </a:pathLst>
            </a:custGeom>
            <a:solidFill>
              <a:srgbClr val="3C2007"/>
            </a:solidFill>
          </p:spPr>
        </p:sp>
        <p:sp>
          <p:nvSpPr>
            <p:cNvPr id="12" name="Freeform 12"/>
            <p:cNvSpPr/>
            <p:nvPr/>
          </p:nvSpPr>
          <p:spPr>
            <a:xfrm>
              <a:off x="40640" y="1490091"/>
              <a:ext cx="12700" cy="2121789"/>
            </a:xfrm>
            <a:custGeom>
              <a:avLst/>
              <a:gdLst/>
              <a:ahLst/>
              <a:cxnLst/>
              <a:rect l="l" t="t" r="r" b="b"/>
              <a:pathLst>
                <a:path w="12700" h="2121789">
                  <a:moveTo>
                    <a:pt x="12573" y="0"/>
                  </a:moveTo>
                  <a:lnTo>
                    <a:pt x="3429" y="0"/>
                  </a:lnTo>
                  <a:lnTo>
                    <a:pt x="3429" y="1651"/>
                  </a:lnTo>
                  <a:lnTo>
                    <a:pt x="0" y="1651"/>
                  </a:lnTo>
                  <a:lnTo>
                    <a:pt x="0" y="2121789"/>
                  </a:lnTo>
                  <a:lnTo>
                    <a:pt x="12700" y="2121789"/>
                  </a:lnTo>
                  <a:lnTo>
                    <a:pt x="12700" y="1778"/>
                  </a:lnTo>
                  <a:lnTo>
                    <a:pt x="12700" y="127"/>
                  </a:lnTo>
                  <a:close/>
                </a:path>
              </a:pathLst>
            </a:custGeom>
            <a:solidFill>
              <a:srgbClr val="3C2007"/>
            </a:solidFill>
          </p:spPr>
        </p:sp>
        <p:sp>
          <p:nvSpPr>
            <p:cNvPr id="13" name="Freeform 13"/>
            <p:cNvSpPr/>
            <p:nvPr/>
          </p:nvSpPr>
          <p:spPr>
            <a:xfrm>
              <a:off x="1488313" y="39751"/>
              <a:ext cx="2124329" cy="12700"/>
            </a:xfrm>
            <a:custGeom>
              <a:avLst/>
              <a:gdLst/>
              <a:ahLst/>
              <a:cxnLst/>
              <a:rect l="l" t="t" r="r" b="b"/>
              <a:pathLst>
                <a:path w="2124329" h="12700">
                  <a:moveTo>
                    <a:pt x="2124329" y="0"/>
                  </a:moveTo>
                  <a:lnTo>
                    <a:pt x="4699" y="0"/>
                  </a:lnTo>
                  <a:lnTo>
                    <a:pt x="3302" y="4318"/>
                  </a:lnTo>
                  <a:lnTo>
                    <a:pt x="1778" y="8509"/>
                  </a:lnTo>
                  <a:lnTo>
                    <a:pt x="0" y="12700"/>
                  </a:lnTo>
                  <a:lnTo>
                    <a:pt x="2124329" y="12700"/>
                  </a:lnTo>
                  <a:lnTo>
                    <a:pt x="2124329" y="0"/>
                  </a:lnTo>
                  <a:close/>
                </a:path>
              </a:pathLst>
            </a:custGeom>
            <a:solidFill>
              <a:srgbClr val="3C2007"/>
            </a:solidFill>
          </p:spPr>
        </p:sp>
        <p:sp>
          <p:nvSpPr>
            <p:cNvPr id="14" name="Freeform 14"/>
            <p:cNvSpPr/>
            <p:nvPr/>
          </p:nvSpPr>
          <p:spPr>
            <a:xfrm>
              <a:off x="1500632" y="0"/>
              <a:ext cx="2112010" cy="11811"/>
            </a:xfrm>
            <a:custGeom>
              <a:avLst/>
              <a:gdLst/>
              <a:ahLst/>
              <a:cxnLst/>
              <a:rect l="l" t="t" r="r" b="b"/>
              <a:pathLst>
                <a:path w="2112010" h="11811">
                  <a:moveTo>
                    <a:pt x="2112010" y="0"/>
                  </a:moveTo>
                  <a:lnTo>
                    <a:pt x="762" y="0"/>
                  </a:lnTo>
                  <a:lnTo>
                    <a:pt x="762" y="3429"/>
                  </a:lnTo>
                  <a:lnTo>
                    <a:pt x="0" y="3429"/>
                  </a:lnTo>
                  <a:lnTo>
                    <a:pt x="0" y="11811"/>
                  </a:lnTo>
                  <a:lnTo>
                    <a:pt x="2112010" y="11811"/>
                  </a:lnTo>
                  <a:lnTo>
                    <a:pt x="2112010" y="3429"/>
                  </a:lnTo>
                  <a:lnTo>
                    <a:pt x="2112010" y="0"/>
                  </a:lnTo>
                  <a:close/>
                </a:path>
              </a:pathLst>
            </a:custGeom>
            <a:solidFill>
              <a:srgbClr val="3C2007"/>
            </a:solidFill>
          </p:spPr>
        </p:sp>
        <p:sp>
          <p:nvSpPr>
            <p:cNvPr id="15" name="Freeform 15"/>
            <p:cNvSpPr/>
            <p:nvPr/>
          </p:nvSpPr>
          <p:spPr>
            <a:xfrm>
              <a:off x="22574377" y="49784"/>
              <a:ext cx="3429" cy="2667"/>
            </a:xfrm>
            <a:custGeom>
              <a:avLst/>
              <a:gdLst/>
              <a:ahLst/>
              <a:cxnLst/>
              <a:rect l="l" t="t" r="r" b="b"/>
              <a:pathLst>
                <a:path w="3429" h="2667">
                  <a:moveTo>
                    <a:pt x="3429" y="0"/>
                  </a:moveTo>
                  <a:lnTo>
                    <a:pt x="0" y="0"/>
                  </a:lnTo>
                  <a:lnTo>
                    <a:pt x="0" y="2667"/>
                  </a:lnTo>
                  <a:lnTo>
                    <a:pt x="3429" y="2667"/>
                  </a:lnTo>
                  <a:lnTo>
                    <a:pt x="3429" y="0"/>
                  </a:lnTo>
                  <a:close/>
                </a:path>
              </a:pathLst>
            </a:custGeom>
            <a:solidFill>
              <a:srgbClr val="3C2007"/>
            </a:solidFill>
          </p:spPr>
        </p:sp>
      </p:grpSp>
      <p:grpSp>
        <p:nvGrpSpPr>
          <p:cNvPr id="16" name="Group 16"/>
          <p:cNvGrpSpPr>
            <a:grpSpLocks noChangeAspect="1"/>
          </p:cNvGrpSpPr>
          <p:nvPr/>
        </p:nvGrpSpPr>
        <p:grpSpPr>
          <a:xfrm>
            <a:off x="17066023" y="281554"/>
            <a:ext cx="1221955" cy="1222565"/>
            <a:chOff x="0" y="0"/>
            <a:chExt cx="1629273" cy="1630087"/>
          </a:xfrm>
        </p:grpSpPr>
        <p:sp>
          <p:nvSpPr>
            <p:cNvPr id="17" name="Freeform 17"/>
            <p:cNvSpPr/>
            <p:nvPr/>
          </p:nvSpPr>
          <p:spPr>
            <a:xfrm>
              <a:off x="0" y="0"/>
              <a:ext cx="1629283" cy="1630045"/>
            </a:xfrm>
            <a:custGeom>
              <a:avLst/>
              <a:gdLst/>
              <a:ahLst/>
              <a:cxnLst/>
              <a:rect l="l" t="t" r="r" b="b"/>
              <a:pathLst>
                <a:path w="1629283" h="1630045">
                  <a:moveTo>
                    <a:pt x="0" y="0"/>
                  </a:moveTo>
                  <a:lnTo>
                    <a:pt x="1629283" y="0"/>
                  </a:lnTo>
                  <a:lnTo>
                    <a:pt x="1629283" y="1630045"/>
                  </a:lnTo>
                  <a:lnTo>
                    <a:pt x="0" y="1630045"/>
                  </a:lnTo>
                  <a:lnTo>
                    <a:pt x="0" y="0"/>
                  </a:lnTo>
                  <a:close/>
                </a:path>
              </a:pathLst>
            </a:custGeom>
            <a:blipFill>
              <a:blip r:embed="rId6"/>
              <a:stretch>
                <a:fillRect l="-24" r="-24" b="-2"/>
              </a:stretch>
            </a:blipFill>
          </p:spPr>
        </p:sp>
      </p:grpSp>
      <p:grpSp>
        <p:nvGrpSpPr>
          <p:cNvPr id="18" name="Group 18"/>
          <p:cNvGrpSpPr/>
          <p:nvPr/>
        </p:nvGrpSpPr>
        <p:grpSpPr>
          <a:xfrm>
            <a:off x="15458923" y="401243"/>
            <a:ext cx="2708910" cy="2709545"/>
            <a:chOff x="0" y="0"/>
            <a:chExt cx="3611880" cy="3612727"/>
          </a:xfrm>
        </p:grpSpPr>
        <p:sp>
          <p:nvSpPr>
            <p:cNvPr id="19" name="Freeform 19"/>
            <p:cNvSpPr/>
            <p:nvPr/>
          </p:nvSpPr>
          <p:spPr>
            <a:xfrm>
              <a:off x="0" y="0"/>
              <a:ext cx="2113280" cy="12700"/>
            </a:xfrm>
            <a:custGeom>
              <a:avLst/>
              <a:gdLst/>
              <a:ahLst/>
              <a:cxnLst/>
              <a:rect l="l" t="t" r="r" b="b"/>
              <a:pathLst>
                <a:path w="2113280" h="12700">
                  <a:moveTo>
                    <a:pt x="2113280" y="10287"/>
                  </a:moveTo>
                  <a:lnTo>
                    <a:pt x="2111629" y="10287"/>
                  </a:lnTo>
                  <a:lnTo>
                    <a:pt x="2111629" y="0"/>
                  </a:lnTo>
                  <a:lnTo>
                    <a:pt x="0" y="0"/>
                  </a:lnTo>
                  <a:lnTo>
                    <a:pt x="0" y="12700"/>
                  </a:lnTo>
                  <a:lnTo>
                    <a:pt x="2111629" y="12700"/>
                  </a:lnTo>
                  <a:lnTo>
                    <a:pt x="2113280" y="12700"/>
                  </a:lnTo>
                  <a:lnTo>
                    <a:pt x="2113280" y="10287"/>
                  </a:lnTo>
                  <a:close/>
                </a:path>
              </a:pathLst>
            </a:custGeom>
            <a:solidFill>
              <a:srgbClr val="3C2007"/>
            </a:solidFill>
          </p:spPr>
        </p:sp>
        <p:sp>
          <p:nvSpPr>
            <p:cNvPr id="20" name="Freeform 20"/>
            <p:cNvSpPr/>
            <p:nvPr/>
          </p:nvSpPr>
          <p:spPr>
            <a:xfrm>
              <a:off x="0" y="40640"/>
              <a:ext cx="2121789" cy="12700"/>
            </a:xfrm>
            <a:custGeom>
              <a:avLst/>
              <a:gdLst/>
              <a:ahLst/>
              <a:cxnLst/>
              <a:rect l="l" t="t" r="r" b="b"/>
              <a:pathLst>
                <a:path w="2121789" h="12700">
                  <a:moveTo>
                    <a:pt x="2121789" y="3429"/>
                  </a:moveTo>
                  <a:lnTo>
                    <a:pt x="2120138" y="3429"/>
                  </a:lnTo>
                  <a:lnTo>
                    <a:pt x="2120138" y="0"/>
                  </a:lnTo>
                  <a:lnTo>
                    <a:pt x="0" y="0"/>
                  </a:lnTo>
                  <a:lnTo>
                    <a:pt x="0" y="12700"/>
                  </a:lnTo>
                  <a:lnTo>
                    <a:pt x="2120011" y="12700"/>
                  </a:lnTo>
                  <a:lnTo>
                    <a:pt x="2121662" y="12700"/>
                  </a:lnTo>
                  <a:lnTo>
                    <a:pt x="2121662" y="3429"/>
                  </a:lnTo>
                  <a:close/>
                </a:path>
              </a:pathLst>
            </a:custGeom>
            <a:solidFill>
              <a:srgbClr val="3C2007"/>
            </a:solidFill>
          </p:spPr>
        </p:sp>
        <p:sp>
          <p:nvSpPr>
            <p:cNvPr id="21" name="Freeform 21"/>
            <p:cNvSpPr/>
            <p:nvPr/>
          </p:nvSpPr>
          <p:spPr>
            <a:xfrm>
              <a:off x="3559429" y="1488186"/>
              <a:ext cx="12700" cy="2124456"/>
            </a:xfrm>
            <a:custGeom>
              <a:avLst/>
              <a:gdLst/>
              <a:ahLst/>
              <a:cxnLst/>
              <a:rect l="l" t="t" r="r" b="b"/>
              <a:pathLst>
                <a:path w="12700" h="2124456">
                  <a:moveTo>
                    <a:pt x="12700" y="4826"/>
                  </a:moveTo>
                  <a:lnTo>
                    <a:pt x="8382" y="3429"/>
                  </a:lnTo>
                  <a:lnTo>
                    <a:pt x="4191" y="1778"/>
                  </a:lnTo>
                  <a:lnTo>
                    <a:pt x="0" y="0"/>
                  </a:lnTo>
                  <a:lnTo>
                    <a:pt x="0" y="2124456"/>
                  </a:lnTo>
                  <a:lnTo>
                    <a:pt x="12700" y="2124456"/>
                  </a:lnTo>
                  <a:lnTo>
                    <a:pt x="12700" y="4826"/>
                  </a:lnTo>
                  <a:close/>
                </a:path>
              </a:pathLst>
            </a:custGeom>
            <a:solidFill>
              <a:srgbClr val="3C2007"/>
            </a:solidFill>
          </p:spPr>
        </p:sp>
        <p:sp>
          <p:nvSpPr>
            <p:cNvPr id="22" name="Freeform 22"/>
            <p:cNvSpPr/>
            <p:nvPr/>
          </p:nvSpPr>
          <p:spPr>
            <a:xfrm>
              <a:off x="3599942" y="1500632"/>
              <a:ext cx="11938" cy="2112010"/>
            </a:xfrm>
            <a:custGeom>
              <a:avLst/>
              <a:gdLst/>
              <a:ahLst/>
              <a:cxnLst/>
              <a:rect l="l" t="t" r="r" b="b"/>
              <a:pathLst>
                <a:path w="11938" h="2112010">
                  <a:moveTo>
                    <a:pt x="11938" y="762"/>
                  </a:moveTo>
                  <a:lnTo>
                    <a:pt x="8509" y="762"/>
                  </a:lnTo>
                  <a:lnTo>
                    <a:pt x="8509" y="0"/>
                  </a:lnTo>
                  <a:lnTo>
                    <a:pt x="0" y="0"/>
                  </a:lnTo>
                  <a:lnTo>
                    <a:pt x="0" y="2112010"/>
                  </a:lnTo>
                  <a:lnTo>
                    <a:pt x="8509" y="2112010"/>
                  </a:lnTo>
                  <a:lnTo>
                    <a:pt x="11938" y="2112010"/>
                  </a:lnTo>
                  <a:lnTo>
                    <a:pt x="11938" y="762"/>
                  </a:lnTo>
                  <a:close/>
                </a:path>
              </a:pathLst>
            </a:custGeom>
            <a:solidFill>
              <a:srgbClr val="3C2007"/>
            </a:solidFill>
          </p:spPr>
        </p:sp>
      </p:grpSp>
      <p:grpSp>
        <p:nvGrpSpPr>
          <p:cNvPr id="23" name="Group 23"/>
          <p:cNvGrpSpPr>
            <a:grpSpLocks noChangeAspect="1"/>
          </p:cNvGrpSpPr>
          <p:nvPr/>
        </p:nvGrpSpPr>
        <p:grpSpPr>
          <a:xfrm>
            <a:off x="-55" y="9090705"/>
            <a:ext cx="1195694" cy="1196449"/>
            <a:chOff x="0" y="0"/>
            <a:chExt cx="1594259" cy="1595265"/>
          </a:xfrm>
        </p:grpSpPr>
        <p:sp>
          <p:nvSpPr>
            <p:cNvPr id="24" name="Freeform 24"/>
            <p:cNvSpPr/>
            <p:nvPr/>
          </p:nvSpPr>
          <p:spPr>
            <a:xfrm>
              <a:off x="0" y="0"/>
              <a:ext cx="1594231" cy="1595247"/>
            </a:xfrm>
            <a:custGeom>
              <a:avLst/>
              <a:gdLst/>
              <a:ahLst/>
              <a:cxnLst/>
              <a:rect l="l" t="t" r="r" b="b"/>
              <a:pathLst>
                <a:path w="1594231" h="1595247">
                  <a:moveTo>
                    <a:pt x="0" y="0"/>
                  </a:moveTo>
                  <a:lnTo>
                    <a:pt x="1594231" y="0"/>
                  </a:lnTo>
                  <a:lnTo>
                    <a:pt x="1594231" y="1595247"/>
                  </a:lnTo>
                  <a:lnTo>
                    <a:pt x="0" y="1595247"/>
                  </a:lnTo>
                  <a:lnTo>
                    <a:pt x="0" y="0"/>
                  </a:lnTo>
                  <a:close/>
                </a:path>
              </a:pathLst>
            </a:custGeom>
            <a:blipFill>
              <a:blip r:embed="rId7"/>
              <a:stretch>
                <a:fillRect l="-31" r="-33" b="-1"/>
              </a:stretch>
            </a:blipFill>
          </p:spPr>
        </p:sp>
      </p:grpSp>
      <p:grpSp>
        <p:nvGrpSpPr>
          <p:cNvPr id="25" name="Group 25"/>
          <p:cNvGrpSpPr/>
          <p:nvPr/>
        </p:nvGrpSpPr>
        <p:grpSpPr>
          <a:xfrm>
            <a:off x="116281" y="7518450"/>
            <a:ext cx="2651760" cy="2651760"/>
            <a:chOff x="0" y="0"/>
            <a:chExt cx="3535680" cy="3535680"/>
          </a:xfrm>
        </p:grpSpPr>
        <p:sp>
          <p:nvSpPr>
            <p:cNvPr id="26" name="Freeform 26"/>
            <p:cNvSpPr/>
            <p:nvPr/>
          </p:nvSpPr>
          <p:spPr>
            <a:xfrm>
              <a:off x="0" y="0"/>
              <a:ext cx="13589" cy="2066925"/>
            </a:xfrm>
            <a:custGeom>
              <a:avLst/>
              <a:gdLst/>
              <a:ahLst/>
              <a:cxnLst/>
              <a:rect l="l" t="t" r="r" b="b"/>
              <a:pathLst>
                <a:path w="13589" h="2066925">
                  <a:moveTo>
                    <a:pt x="13589" y="0"/>
                  </a:moveTo>
                  <a:lnTo>
                    <a:pt x="5080" y="0"/>
                  </a:lnTo>
                  <a:lnTo>
                    <a:pt x="0" y="0"/>
                  </a:lnTo>
                  <a:lnTo>
                    <a:pt x="0" y="2066036"/>
                  </a:lnTo>
                  <a:lnTo>
                    <a:pt x="5080" y="2066036"/>
                  </a:lnTo>
                  <a:lnTo>
                    <a:pt x="5080" y="2066925"/>
                  </a:lnTo>
                  <a:lnTo>
                    <a:pt x="13589" y="2066925"/>
                  </a:lnTo>
                  <a:lnTo>
                    <a:pt x="13589" y="0"/>
                  </a:lnTo>
                  <a:close/>
                </a:path>
              </a:pathLst>
            </a:custGeom>
            <a:solidFill>
              <a:srgbClr val="3C2007"/>
            </a:solidFill>
          </p:spPr>
        </p:sp>
        <p:sp>
          <p:nvSpPr>
            <p:cNvPr id="27" name="Freeform 27"/>
            <p:cNvSpPr/>
            <p:nvPr/>
          </p:nvSpPr>
          <p:spPr>
            <a:xfrm>
              <a:off x="40513" y="0"/>
              <a:ext cx="12446" cy="2078863"/>
            </a:xfrm>
            <a:custGeom>
              <a:avLst/>
              <a:gdLst/>
              <a:ahLst/>
              <a:cxnLst/>
              <a:rect l="l" t="t" r="r" b="b"/>
              <a:pathLst>
                <a:path w="12446" h="2078863">
                  <a:moveTo>
                    <a:pt x="12446" y="0"/>
                  </a:moveTo>
                  <a:lnTo>
                    <a:pt x="0" y="0"/>
                  </a:lnTo>
                  <a:lnTo>
                    <a:pt x="0" y="2074291"/>
                  </a:lnTo>
                  <a:lnTo>
                    <a:pt x="4191" y="2075688"/>
                  </a:lnTo>
                  <a:lnTo>
                    <a:pt x="8382" y="2077212"/>
                  </a:lnTo>
                  <a:lnTo>
                    <a:pt x="12446" y="2078863"/>
                  </a:lnTo>
                  <a:lnTo>
                    <a:pt x="12446" y="0"/>
                  </a:lnTo>
                  <a:close/>
                </a:path>
              </a:pathLst>
            </a:custGeom>
            <a:solidFill>
              <a:srgbClr val="3C2007"/>
            </a:solidFill>
          </p:spPr>
        </p:sp>
        <p:sp>
          <p:nvSpPr>
            <p:cNvPr id="28" name="Freeform 28"/>
            <p:cNvSpPr/>
            <p:nvPr/>
          </p:nvSpPr>
          <p:spPr>
            <a:xfrm>
              <a:off x="1468120" y="3522980"/>
              <a:ext cx="2067560" cy="12446"/>
            </a:xfrm>
            <a:custGeom>
              <a:avLst/>
              <a:gdLst/>
              <a:ahLst/>
              <a:cxnLst/>
              <a:rect l="l" t="t" r="r" b="b"/>
              <a:pathLst>
                <a:path w="2067560" h="12446">
                  <a:moveTo>
                    <a:pt x="2067560" y="0"/>
                  </a:moveTo>
                  <a:lnTo>
                    <a:pt x="1651" y="0"/>
                  </a:lnTo>
                  <a:lnTo>
                    <a:pt x="0" y="0"/>
                  </a:lnTo>
                  <a:lnTo>
                    <a:pt x="0" y="1778"/>
                  </a:lnTo>
                  <a:lnTo>
                    <a:pt x="1651" y="1778"/>
                  </a:lnTo>
                  <a:lnTo>
                    <a:pt x="1651" y="12446"/>
                  </a:lnTo>
                  <a:lnTo>
                    <a:pt x="2067560" y="12446"/>
                  </a:lnTo>
                  <a:lnTo>
                    <a:pt x="2067560" y="0"/>
                  </a:lnTo>
                  <a:close/>
                </a:path>
              </a:pathLst>
            </a:custGeom>
            <a:solidFill>
              <a:srgbClr val="3C2007"/>
            </a:solidFill>
          </p:spPr>
        </p:sp>
        <p:sp>
          <p:nvSpPr>
            <p:cNvPr id="29" name="Freeform 29"/>
            <p:cNvSpPr/>
            <p:nvPr/>
          </p:nvSpPr>
          <p:spPr>
            <a:xfrm>
              <a:off x="1457960" y="3483356"/>
              <a:ext cx="2077720" cy="12446"/>
            </a:xfrm>
            <a:custGeom>
              <a:avLst/>
              <a:gdLst/>
              <a:ahLst/>
              <a:cxnLst/>
              <a:rect l="l" t="t" r="r" b="b"/>
              <a:pathLst>
                <a:path w="2077720" h="12446">
                  <a:moveTo>
                    <a:pt x="2077720" y="0"/>
                  </a:moveTo>
                  <a:lnTo>
                    <a:pt x="3429" y="0"/>
                  </a:lnTo>
                  <a:lnTo>
                    <a:pt x="0" y="0"/>
                  </a:lnTo>
                  <a:lnTo>
                    <a:pt x="0" y="6096"/>
                  </a:lnTo>
                  <a:lnTo>
                    <a:pt x="3429" y="6096"/>
                  </a:lnTo>
                  <a:lnTo>
                    <a:pt x="3429" y="12446"/>
                  </a:lnTo>
                  <a:lnTo>
                    <a:pt x="2077720" y="12446"/>
                  </a:lnTo>
                  <a:lnTo>
                    <a:pt x="2077720" y="0"/>
                  </a:lnTo>
                  <a:close/>
                </a:path>
              </a:pathLst>
            </a:custGeom>
            <a:solidFill>
              <a:srgbClr val="3C2007"/>
            </a:solidFill>
          </p:spPr>
        </p:sp>
      </p:grpSp>
      <p:grpSp>
        <p:nvGrpSpPr>
          <p:cNvPr id="30" name="Group 30"/>
          <p:cNvGrpSpPr>
            <a:grpSpLocks noChangeAspect="1"/>
          </p:cNvGrpSpPr>
          <p:nvPr/>
        </p:nvGrpSpPr>
        <p:grpSpPr>
          <a:xfrm>
            <a:off x="1416061" y="3113899"/>
            <a:ext cx="15306659" cy="6886587"/>
            <a:chOff x="0" y="0"/>
            <a:chExt cx="20408879" cy="9182116"/>
          </a:xfrm>
        </p:grpSpPr>
        <p:sp>
          <p:nvSpPr>
            <p:cNvPr id="31" name="Freeform 31"/>
            <p:cNvSpPr/>
            <p:nvPr/>
          </p:nvSpPr>
          <p:spPr>
            <a:xfrm>
              <a:off x="0" y="0"/>
              <a:ext cx="20408900" cy="9182100"/>
            </a:xfrm>
            <a:custGeom>
              <a:avLst/>
              <a:gdLst/>
              <a:ahLst/>
              <a:cxnLst/>
              <a:rect l="l" t="t" r="r" b="b"/>
              <a:pathLst>
                <a:path w="20408900" h="9182100">
                  <a:moveTo>
                    <a:pt x="0" y="0"/>
                  </a:moveTo>
                  <a:lnTo>
                    <a:pt x="20408900" y="0"/>
                  </a:lnTo>
                  <a:lnTo>
                    <a:pt x="20408900" y="9182100"/>
                  </a:lnTo>
                  <a:lnTo>
                    <a:pt x="0" y="9182100"/>
                  </a:lnTo>
                  <a:lnTo>
                    <a:pt x="0" y="0"/>
                  </a:lnTo>
                  <a:close/>
                </a:path>
              </a:pathLst>
            </a:custGeom>
            <a:blipFill>
              <a:blip r:embed="rId8"/>
              <a:stretch>
                <a:fillRect l="-53" r="-52"/>
              </a:stretch>
            </a:blipFill>
          </p:spPr>
        </p:sp>
      </p:grpSp>
      <p:grpSp>
        <p:nvGrpSpPr>
          <p:cNvPr id="32" name="Group 32"/>
          <p:cNvGrpSpPr/>
          <p:nvPr/>
        </p:nvGrpSpPr>
        <p:grpSpPr>
          <a:xfrm>
            <a:off x="15075548" y="7457934"/>
            <a:ext cx="2709545" cy="2708910"/>
            <a:chOff x="0" y="0"/>
            <a:chExt cx="3612727" cy="3611880"/>
          </a:xfrm>
        </p:grpSpPr>
        <p:sp>
          <p:nvSpPr>
            <p:cNvPr id="33" name="Freeform 33"/>
            <p:cNvSpPr/>
            <p:nvPr/>
          </p:nvSpPr>
          <p:spPr>
            <a:xfrm>
              <a:off x="0" y="3600069"/>
              <a:ext cx="2112137" cy="11938"/>
            </a:xfrm>
            <a:custGeom>
              <a:avLst/>
              <a:gdLst/>
              <a:ahLst/>
              <a:cxnLst/>
              <a:rect l="l" t="t" r="r" b="b"/>
              <a:pathLst>
                <a:path w="2112137" h="11938">
                  <a:moveTo>
                    <a:pt x="2112137" y="0"/>
                  </a:moveTo>
                  <a:lnTo>
                    <a:pt x="0" y="0"/>
                  </a:lnTo>
                  <a:lnTo>
                    <a:pt x="0" y="8509"/>
                  </a:lnTo>
                  <a:lnTo>
                    <a:pt x="0" y="11938"/>
                  </a:lnTo>
                  <a:lnTo>
                    <a:pt x="2111248" y="11938"/>
                  </a:lnTo>
                  <a:lnTo>
                    <a:pt x="2111248" y="8509"/>
                  </a:lnTo>
                  <a:lnTo>
                    <a:pt x="2112010" y="8509"/>
                  </a:lnTo>
                  <a:lnTo>
                    <a:pt x="2112010" y="0"/>
                  </a:lnTo>
                  <a:close/>
                </a:path>
              </a:pathLst>
            </a:custGeom>
            <a:solidFill>
              <a:srgbClr val="3C2007"/>
            </a:solidFill>
          </p:spPr>
        </p:sp>
        <p:sp>
          <p:nvSpPr>
            <p:cNvPr id="34" name="Freeform 34"/>
            <p:cNvSpPr/>
            <p:nvPr/>
          </p:nvSpPr>
          <p:spPr>
            <a:xfrm>
              <a:off x="0" y="3559429"/>
              <a:ext cx="2124329" cy="12700"/>
            </a:xfrm>
            <a:custGeom>
              <a:avLst/>
              <a:gdLst/>
              <a:ahLst/>
              <a:cxnLst/>
              <a:rect l="l" t="t" r="r" b="b"/>
              <a:pathLst>
                <a:path w="2124329" h="12700">
                  <a:moveTo>
                    <a:pt x="2124329" y="0"/>
                  </a:moveTo>
                  <a:lnTo>
                    <a:pt x="0" y="0"/>
                  </a:lnTo>
                  <a:lnTo>
                    <a:pt x="0" y="12700"/>
                  </a:lnTo>
                  <a:lnTo>
                    <a:pt x="2119630" y="12700"/>
                  </a:lnTo>
                  <a:lnTo>
                    <a:pt x="2121027" y="8382"/>
                  </a:lnTo>
                  <a:lnTo>
                    <a:pt x="2122551" y="4191"/>
                  </a:lnTo>
                  <a:lnTo>
                    <a:pt x="2124329" y="0"/>
                  </a:lnTo>
                  <a:close/>
                </a:path>
              </a:pathLst>
            </a:custGeom>
            <a:solidFill>
              <a:srgbClr val="3C2007"/>
            </a:solidFill>
          </p:spPr>
        </p:sp>
        <p:sp>
          <p:nvSpPr>
            <p:cNvPr id="35" name="Freeform 35"/>
            <p:cNvSpPr/>
            <p:nvPr/>
          </p:nvSpPr>
          <p:spPr>
            <a:xfrm>
              <a:off x="3559302" y="0"/>
              <a:ext cx="12700" cy="2125091"/>
            </a:xfrm>
            <a:custGeom>
              <a:avLst/>
              <a:gdLst/>
              <a:ahLst/>
              <a:cxnLst/>
              <a:rect l="l" t="t" r="r" b="b"/>
              <a:pathLst>
                <a:path w="12700" h="2125091">
                  <a:moveTo>
                    <a:pt x="12700" y="0"/>
                  </a:moveTo>
                  <a:lnTo>
                    <a:pt x="0" y="0"/>
                  </a:lnTo>
                  <a:lnTo>
                    <a:pt x="0" y="2120011"/>
                  </a:lnTo>
                  <a:lnTo>
                    <a:pt x="0" y="2121662"/>
                  </a:lnTo>
                  <a:lnTo>
                    <a:pt x="0" y="2125091"/>
                  </a:lnTo>
                  <a:lnTo>
                    <a:pt x="2667" y="2125091"/>
                  </a:lnTo>
                  <a:lnTo>
                    <a:pt x="2667" y="2121662"/>
                  </a:lnTo>
                  <a:lnTo>
                    <a:pt x="9271" y="2121662"/>
                  </a:lnTo>
                  <a:lnTo>
                    <a:pt x="9271" y="2120011"/>
                  </a:lnTo>
                  <a:lnTo>
                    <a:pt x="12700" y="2120011"/>
                  </a:lnTo>
                  <a:lnTo>
                    <a:pt x="12700" y="0"/>
                  </a:lnTo>
                  <a:close/>
                </a:path>
              </a:pathLst>
            </a:custGeom>
            <a:solidFill>
              <a:srgbClr val="3C2007"/>
            </a:solidFill>
          </p:spPr>
        </p:sp>
        <p:sp>
          <p:nvSpPr>
            <p:cNvPr id="36" name="Freeform 36"/>
            <p:cNvSpPr/>
            <p:nvPr/>
          </p:nvSpPr>
          <p:spPr>
            <a:xfrm>
              <a:off x="3599942" y="0"/>
              <a:ext cx="12700" cy="2113280"/>
            </a:xfrm>
            <a:custGeom>
              <a:avLst/>
              <a:gdLst/>
              <a:ahLst/>
              <a:cxnLst/>
              <a:rect l="l" t="t" r="r" b="b"/>
              <a:pathLst>
                <a:path w="12700" h="2113280">
                  <a:moveTo>
                    <a:pt x="12700" y="0"/>
                  </a:moveTo>
                  <a:lnTo>
                    <a:pt x="0" y="0"/>
                  </a:lnTo>
                  <a:lnTo>
                    <a:pt x="0" y="2111629"/>
                  </a:lnTo>
                  <a:lnTo>
                    <a:pt x="0" y="2113280"/>
                  </a:lnTo>
                  <a:lnTo>
                    <a:pt x="2413" y="2113280"/>
                  </a:lnTo>
                  <a:lnTo>
                    <a:pt x="2413" y="2111629"/>
                  </a:lnTo>
                  <a:lnTo>
                    <a:pt x="12700" y="2111629"/>
                  </a:lnTo>
                  <a:lnTo>
                    <a:pt x="12700" y="0"/>
                  </a:lnTo>
                  <a:close/>
                </a:path>
              </a:pathLst>
            </a:custGeom>
            <a:solidFill>
              <a:srgbClr val="3C2007"/>
            </a:solidFill>
          </p:spPr>
        </p:sp>
      </p:grpSp>
      <p:grpSp>
        <p:nvGrpSpPr>
          <p:cNvPr id="37" name="Group 37"/>
          <p:cNvGrpSpPr>
            <a:grpSpLocks noChangeAspect="1"/>
          </p:cNvGrpSpPr>
          <p:nvPr/>
        </p:nvGrpSpPr>
        <p:grpSpPr>
          <a:xfrm>
            <a:off x="13850878" y="5896126"/>
            <a:ext cx="4053831" cy="4390851"/>
            <a:chOff x="0" y="0"/>
            <a:chExt cx="5405108" cy="5854468"/>
          </a:xfrm>
        </p:grpSpPr>
        <p:sp>
          <p:nvSpPr>
            <p:cNvPr id="38" name="Freeform 38"/>
            <p:cNvSpPr/>
            <p:nvPr/>
          </p:nvSpPr>
          <p:spPr>
            <a:xfrm>
              <a:off x="0" y="0"/>
              <a:ext cx="5405120" cy="5854446"/>
            </a:xfrm>
            <a:custGeom>
              <a:avLst/>
              <a:gdLst/>
              <a:ahLst/>
              <a:cxnLst/>
              <a:rect l="l" t="t" r="r" b="b"/>
              <a:pathLst>
                <a:path w="5405120" h="5854446">
                  <a:moveTo>
                    <a:pt x="0" y="0"/>
                  </a:moveTo>
                  <a:lnTo>
                    <a:pt x="5405120" y="0"/>
                  </a:lnTo>
                  <a:lnTo>
                    <a:pt x="5405120" y="5854446"/>
                  </a:lnTo>
                  <a:lnTo>
                    <a:pt x="0" y="5854446"/>
                  </a:lnTo>
                  <a:lnTo>
                    <a:pt x="0" y="0"/>
                  </a:lnTo>
                  <a:close/>
                </a:path>
              </a:pathLst>
            </a:custGeom>
            <a:blipFill>
              <a:blip r:embed="rId9"/>
              <a:stretch>
                <a:fillRect l="-45" r="-44"/>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597</Words>
  <Application>Microsoft Office PowerPoint</Application>
  <PresentationFormat>Custom</PresentationFormat>
  <Paragraphs>35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Cambria</vt:lpstr>
      <vt:lpstr>Verdana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Library_compressed.pptx</dc:title>
  <cp:lastModifiedBy>Vishal Gunuganti</cp:lastModifiedBy>
  <cp:revision>3</cp:revision>
  <dcterms:created xsi:type="dcterms:W3CDTF">2006-08-16T00:00:00Z</dcterms:created>
  <dcterms:modified xsi:type="dcterms:W3CDTF">2025-10-17T05:18:01Z</dcterms:modified>
  <dc:identifier>DAG2BIrg8Fo</dc:identifier>
</cp:coreProperties>
</file>